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08" r:id="rId4"/>
  </p:sldMasterIdLst>
  <p:notesMasterIdLst>
    <p:notesMasterId r:id="rId6"/>
  </p:notesMasterIdLst>
  <p:handoutMasterIdLst>
    <p:handoutMasterId r:id="rId7"/>
  </p:handoutMasterIdLst>
  <p:sldIdLst>
    <p:sldId id="256" r:id="rId5"/>
  </p:sldIdLst>
  <p:sldSz cx="32043688" cy="45302488"/>
  <p:notesSz cx="6805613" cy="9944100"/>
  <p:defaultTextStyle>
    <a:defPPr>
      <a:defRPr lang="en-GB"/>
    </a:defPPr>
    <a:lvl1pPr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sz="3200" kern="1200">
        <a:solidFill>
          <a:schemeClr val="tx1"/>
        </a:solidFill>
        <a:latin typeface="Helvetica" panose="020B0604020202020204" pitchFamily="34" charset="0"/>
        <a:ea typeface="MS PGothic" panose="020B0600070205080204" pitchFamily="34" charset="-128"/>
        <a:cs typeface="+mn-cs"/>
      </a:defRPr>
    </a:lvl5pPr>
    <a:lvl6pPr marL="22860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6pPr>
    <a:lvl7pPr marL="27432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7pPr>
    <a:lvl8pPr marL="32004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8pPr>
    <a:lvl9pPr marL="3657600" algn="l" defTabSz="914400" rtl="0" eaLnBrk="1" latinLnBrk="0" hangingPunct="1">
      <a:defRPr sz="3200" kern="1200">
        <a:solidFill>
          <a:schemeClr val="tx1"/>
        </a:solidFill>
        <a:latin typeface="Helvetica"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95" userDrawn="1">
          <p15:clr>
            <a:srgbClr val="A4A3A4"/>
          </p15:clr>
        </p15:guide>
      </p15:sldGuideLst>
    </p:ext>
    <p:ext uri="{2D200454-40CA-4A62-9FC3-DE9A4176ACB9}">
      <p15:notesGuideLst xmlns:p15="http://schemas.microsoft.com/office/powerpoint/2012/main">
        <p15:guide id="1" orient="horz" pos="668" userDrawn="1">
          <p15:clr>
            <a:srgbClr val="A4A3A4"/>
          </p15:clr>
        </p15:guide>
        <p15:guide id="2" pos="46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CC"/>
    <a:srgbClr val="425E66"/>
    <a:srgbClr val="565A5C"/>
    <a:srgbClr val="FFFF99"/>
    <a:srgbClr val="FFDDFF"/>
    <a:srgbClr val="FFCCFF"/>
    <a:srgbClr val="E98300"/>
    <a:srgbClr val="FF9933"/>
    <a:srgbClr val="CC00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32"/>
    <p:restoredTop sz="94698"/>
  </p:normalViewPr>
  <p:slideViewPr>
    <p:cSldViewPr showGuides="1">
      <p:cViewPr>
        <p:scale>
          <a:sx n="30" d="100"/>
          <a:sy n="30" d="100"/>
        </p:scale>
        <p:origin x="432" y="-252"/>
      </p:cViewPr>
      <p:guideLst>
        <p:guide orient="horz" pos="2160"/>
        <p:guide pos="295"/>
      </p:guideLst>
    </p:cSldViewPr>
  </p:slideViewPr>
  <p:outlineViewPr>
    <p:cViewPr varScale="1">
      <p:scale>
        <a:sx n="170" d="200"/>
        <a:sy n="170" d="200"/>
      </p:scale>
      <p:origin x="0" y="0"/>
    </p:cViewPr>
  </p:outlineViewPr>
  <p:notesTextViewPr>
    <p:cViewPr>
      <p:scale>
        <a:sx n="100" d="100"/>
        <a:sy n="100" d="100"/>
      </p:scale>
      <p:origin x="0" y="0"/>
    </p:cViewPr>
  </p:notesTextViewPr>
  <p:notesViewPr>
    <p:cSldViewPr showGuides="1">
      <p:cViewPr varScale="1">
        <p:scale>
          <a:sx n="59" d="100"/>
          <a:sy n="59" d="100"/>
        </p:scale>
        <p:origin x="-1752" y="-72"/>
      </p:cViewPr>
      <p:guideLst>
        <p:guide orient="horz" pos="668"/>
        <p:guide pos="46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629" cy="498001"/>
          </a:xfrm>
          <a:prstGeom prst="rect">
            <a:avLst/>
          </a:prstGeom>
        </p:spPr>
        <p:txBody>
          <a:bodyPr vert="horz" wrap="square" lIns="91614" tIns="45807" rIns="91614" bIns="45807" numCol="1" anchor="t" anchorCtr="0" compatLnSpc="1">
            <a:prstTxWarp prst="textNoShape">
              <a:avLst/>
            </a:prstTxWarp>
          </a:bodyPr>
          <a:lstStyle>
            <a:lvl1pPr>
              <a:defRPr sz="1200">
                <a:latin typeface="Helvetica" charset="0"/>
                <a:ea typeface="ＭＳ Ｐゴシック" charset="0"/>
                <a:cs typeface="ＭＳ Ｐゴシック" charset="0"/>
              </a:defRPr>
            </a:lvl1pPr>
          </a:lstStyle>
          <a:p>
            <a:pPr>
              <a:defRPr/>
            </a:pPr>
            <a:endParaRPr lang="en-US"/>
          </a:p>
        </p:txBody>
      </p:sp>
      <p:sp>
        <p:nvSpPr>
          <p:cNvPr id="3" name="Date Placeholder 2"/>
          <p:cNvSpPr>
            <a:spLocks noGrp="1"/>
          </p:cNvSpPr>
          <p:nvPr>
            <p:ph type="dt" sz="quarter" idx="1"/>
          </p:nvPr>
        </p:nvSpPr>
        <p:spPr>
          <a:xfrm>
            <a:off x="3854395" y="0"/>
            <a:ext cx="2949629" cy="498001"/>
          </a:xfrm>
          <a:prstGeom prst="rect">
            <a:avLst/>
          </a:prstGeom>
        </p:spPr>
        <p:txBody>
          <a:bodyPr vert="horz" wrap="square" lIns="91614" tIns="45807" rIns="91614" bIns="45807" numCol="1" anchor="t" anchorCtr="0" compatLnSpc="1">
            <a:prstTxWarp prst="textNoShape">
              <a:avLst/>
            </a:prstTxWarp>
          </a:bodyPr>
          <a:lstStyle>
            <a:lvl1pPr algn="r">
              <a:defRPr sz="1200"/>
            </a:lvl1pPr>
          </a:lstStyle>
          <a:p>
            <a:fld id="{236E2937-AAD2-4FB4-8398-B4619420EF88}" type="datetimeFigureOut">
              <a:rPr lang="en-US" altLang="en-US"/>
              <a:pPr/>
              <a:t>2/25/2020</a:t>
            </a:fld>
            <a:endParaRPr lang="en-US" altLang="en-US"/>
          </a:p>
        </p:txBody>
      </p:sp>
      <p:sp>
        <p:nvSpPr>
          <p:cNvPr id="4" name="Footer Placeholder 3"/>
          <p:cNvSpPr>
            <a:spLocks noGrp="1"/>
          </p:cNvSpPr>
          <p:nvPr>
            <p:ph type="ftr" sz="quarter" idx="2"/>
          </p:nvPr>
        </p:nvSpPr>
        <p:spPr>
          <a:xfrm>
            <a:off x="1" y="9446100"/>
            <a:ext cx="2949629" cy="498000"/>
          </a:xfrm>
          <a:prstGeom prst="rect">
            <a:avLst/>
          </a:prstGeom>
        </p:spPr>
        <p:txBody>
          <a:bodyPr vert="horz" wrap="square" lIns="91614" tIns="45807" rIns="91614" bIns="45807" numCol="1" anchor="b" anchorCtr="0" compatLnSpc="1">
            <a:prstTxWarp prst="textNoShape">
              <a:avLst/>
            </a:prstTxWarp>
          </a:bodyPr>
          <a:lstStyle>
            <a:lvl1pPr>
              <a:defRPr sz="1200">
                <a:latin typeface="Helvetica" charset="0"/>
                <a:ea typeface="ＭＳ Ｐゴシック" charset="0"/>
                <a:cs typeface="ＭＳ Ｐゴシック" charset="0"/>
              </a:defRPr>
            </a:lvl1pPr>
          </a:lstStyle>
          <a:p>
            <a:pPr>
              <a:defRPr/>
            </a:pPr>
            <a:endParaRPr lang="en-US"/>
          </a:p>
        </p:txBody>
      </p:sp>
      <p:sp>
        <p:nvSpPr>
          <p:cNvPr id="5" name="Slide Number Placeholder 4"/>
          <p:cNvSpPr>
            <a:spLocks noGrp="1"/>
          </p:cNvSpPr>
          <p:nvPr>
            <p:ph type="sldNum" sz="quarter" idx="3"/>
          </p:nvPr>
        </p:nvSpPr>
        <p:spPr>
          <a:xfrm>
            <a:off x="3854395" y="9446100"/>
            <a:ext cx="2949629" cy="498000"/>
          </a:xfrm>
          <a:prstGeom prst="rect">
            <a:avLst/>
          </a:prstGeom>
        </p:spPr>
        <p:txBody>
          <a:bodyPr vert="horz" wrap="square" lIns="91614" tIns="45807" rIns="91614" bIns="45807" numCol="1" anchor="b" anchorCtr="0" compatLnSpc="1">
            <a:prstTxWarp prst="textNoShape">
              <a:avLst/>
            </a:prstTxWarp>
          </a:bodyPr>
          <a:lstStyle>
            <a:lvl1pPr algn="r">
              <a:defRPr sz="1200"/>
            </a:lvl1pPr>
          </a:lstStyle>
          <a:p>
            <a:fld id="{DDF5D96C-38AA-4166-A7F7-6DA04E6BA80B}"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58763" units="1/cm"/>
          <inkml:channelProperty channel="T" name="resolution" value="1" units="1/dev"/>
        </inkml:channelProperties>
      </inkml:inkSource>
      <inkml:timestamp xml:id="ts0" timeString="2020-02-21T10:19:17.484"/>
    </inkml:context>
    <inkml:brush xml:id="br0">
      <inkml:brushProperty name="width" value="0.06667" units="cm"/>
      <inkml:brushProperty name="height" value="0.06667" units="cm"/>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p:cNvSpPr>
            <a:spLocks noChangeArrowheads="1"/>
          </p:cNvSpPr>
          <p:nvPr/>
        </p:nvSpPr>
        <p:spPr bwMode="auto">
          <a:xfrm>
            <a:off x="0" y="1"/>
            <a:ext cx="6805613" cy="9944100"/>
          </a:xfrm>
          <a:prstGeom prst="roundRect">
            <a:avLst>
              <a:gd name="adj" fmla="val 5"/>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lIns="88344" tIns="44172" rIns="88344" bIns="44172" anchor="ctr"/>
          <a:lstStyle>
            <a:lvl1pPr>
              <a:defRPr sz="3200">
                <a:solidFill>
                  <a:schemeClr val="tx1"/>
                </a:solidFill>
                <a:latin typeface="Helvetica" pitchFamily="-90" charset="0"/>
                <a:ea typeface="ＭＳ Ｐゴシック" pitchFamily="-90" charset="-128"/>
              </a:defRPr>
            </a:lvl1pPr>
            <a:lvl2pPr marL="742950" indent="-285750">
              <a:defRPr sz="3200">
                <a:solidFill>
                  <a:schemeClr val="tx1"/>
                </a:solidFill>
                <a:latin typeface="Helvetica" pitchFamily="-90" charset="0"/>
                <a:ea typeface="ＭＳ Ｐゴシック" pitchFamily="-90" charset="-128"/>
              </a:defRPr>
            </a:lvl2pPr>
            <a:lvl3pPr marL="1143000" indent="-228600">
              <a:defRPr sz="3200">
                <a:solidFill>
                  <a:schemeClr val="tx1"/>
                </a:solidFill>
                <a:latin typeface="Helvetica" pitchFamily="-90" charset="0"/>
                <a:ea typeface="ＭＳ Ｐゴシック" pitchFamily="-90" charset="-128"/>
              </a:defRPr>
            </a:lvl3pPr>
            <a:lvl4pPr marL="1600200" indent="-228600">
              <a:defRPr sz="3200">
                <a:solidFill>
                  <a:schemeClr val="tx1"/>
                </a:solidFill>
                <a:latin typeface="Helvetica" pitchFamily="-90" charset="0"/>
                <a:ea typeface="ＭＳ Ｐゴシック" pitchFamily="-90" charset="-128"/>
              </a:defRPr>
            </a:lvl4pPr>
            <a:lvl5pPr marL="2057400" indent="-228600">
              <a:defRPr sz="3200">
                <a:solidFill>
                  <a:schemeClr val="tx1"/>
                </a:solidFill>
                <a:latin typeface="Helvetica" pitchFamily="-90" charset="0"/>
                <a:ea typeface="ＭＳ Ｐゴシック" pitchFamily="-90" charset="-128"/>
              </a:defRPr>
            </a:lvl5pPr>
            <a:lvl6pPr marL="2514600" indent="-228600" eaLnBrk="0" fontAlgn="base" hangingPunct="0">
              <a:spcBef>
                <a:spcPct val="0"/>
              </a:spcBef>
              <a:spcAft>
                <a:spcPct val="0"/>
              </a:spcAft>
              <a:defRPr sz="3200">
                <a:solidFill>
                  <a:schemeClr val="tx1"/>
                </a:solidFill>
                <a:latin typeface="Helvetica" pitchFamily="-90" charset="0"/>
                <a:ea typeface="ＭＳ Ｐゴシック" pitchFamily="-90" charset="-128"/>
              </a:defRPr>
            </a:lvl6pPr>
            <a:lvl7pPr marL="2971800" indent="-228600" eaLnBrk="0" fontAlgn="base" hangingPunct="0">
              <a:spcBef>
                <a:spcPct val="0"/>
              </a:spcBef>
              <a:spcAft>
                <a:spcPct val="0"/>
              </a:spcAft>
              <a:defRPr sz="3200">
                <a:solidFill>
                  <a:schemeClr val="tx1"/>
                </a:solidFill>
                <a:latin typeface="Helvetica" pitchFamily="-90" charset="0"/>
                <a:ea typeface="ＭＳ Ｐゴシック" pitchFamily="-90" charset="-128"/>
              </a:defRPr>
            </a:lvl7pPr>
            <a:lvl8pPr marL="3429000" indent="-228600" eaLnBrk="0" fontAlgn="base" hangingPunct="0">
              <a:spcBef>
                <a:spcPct val="0"/>
              </a:spcBef>
              <a:spcAft>
                <a:spcPct val="0"/>
              </a:spcAft>
              <a:defRPr sz="3200">
                <a:solidFill>
                  <a:schemeClr val="tx1"/>
                </a:solidFill>
                <a:latin typeface="Helvetica" pitchFamily="-90" charset="0"/>
                <a:ea typeface="ＭＳ Ｐゴシック" pitchFamily="-90" charset="-128"/>
              </a:defRPr>
            </a:lvl8pPr>
            <a:lvl9pPr marL="3886200" indent="-228600" eaLnBrk="0" fontAlgn="base" hangingPunct="0">
              <a:spcBef>
                <a:spcPct val="0"/>
              </a:spcBef>
              <a:spcAft>
                <a:spcPct val="0"/>
              </a:spcAft>
              <a:defRPr sz="3200">
                <a:solidFill>
                  <a:schemeClr val="tx1"/>
                </a:solidFill>
                <a:latin typeface="Helvetica" pitchFamily="-90" charset="0"/>
                <a:ea typeface="ＭＳ Ｐゴシック" pitchFamily="-90" charset="-128"/>
              </a:defRPr>
            </a:lvl9pPr>
          </a:lstStyle>
          <a:p>
            <a:pPr>
              <a:defRPr/>
            </a:pPr>
            <a:endParaRPr lang="en-IE" altLang="it-IT"/>
          </a:p>
        </p:txBody>
      </p:sp>
      <p:sp>
        <p:nvSpPr>
          <p:cNvPr id="3075" name="Text Box 2"/>
          <p:cNvSpPr txBox="1">
            <a:spLocks noChangeArrowheads="1"/>
          </p:cNvSpPr>
          <p:nvPr/>
        </p:nvSpPr>
        <p:spPr bwMode="auto">
          <a:xfrm>
            <a:off x="0" y="1"/>
            <a:ext cx="2948039" cy="507547"/>
          </a:xfrm>
          <a:prstGeom prst="rect">
            <a:avLst/>
          </a:prstGeom>
          <a:noFill/>
          <a:ln>
            <a:noFill/>
          </a:ln>
        </p:spPr>
        <p:txBody>
          <a:bodyPr wrap="none" lIns="88344" tIns="44172" rIns="88344" bIns="44172" anchor="ctr"/>
          <a:lstStyle>
            <a:lvl1pPr>
              <a:defRPr sz="3200">
                <a:solidFill>
                  <a:schemeClr val="tx1"/>
                </a:solidFill>
                <a:latin typeface="Helvetica" charset="0"/>
                <a:ea typeface="ＭＳ Ｐゴシック" charset="0"/>
                <a:cs typeface="ＭＳ Ｐゴシック" charset="0"/>
              </a:defRPr>
            </a:lvl1pPr>
            <a:lvl2pPr marL="742950" indent="-285750">
              <a:defRPr sz="3200">
                <a:solidFill>
                  <a:schemeClr val="tx1"/>
                </a:solidFill>
                <a:latin typeface="Helvetica" charset="0"/>
                <a:ea typeface="ＭＳ Ｐゴシック" charset="0"/>
              </a:defRPr>
            </a:lvl2pPr>
            <a:lvl3pPr marL="1143000" indent="-228600">
              <a:defRPr sz="3200">
                <a:solidFill>
                  <a:schemeClr val="tx1"/>
                </a:solidFill>
                <a:latin typeface="Helvetica" charset="0"/>
                <a:ea typeface="ＭＳ Ｐゴシック" charset="0"/>
              </a:defRPr>
            </a:lvl3pPr>
            <a:lvl4pPr marL="1600200" indent="-228600">
              <a:defRPr sz="3200">
                <a:solidFill>
                  <a:schemeClr val="tx1"/>
                </a:solidFill>
                <a:latin typeface="Helvetica" charset="0"/>
                <a:ea typeface="ＭＳ Ｐゴシック" charset="0"/>
              </a:defRPr>
            </a:lvl4pPr>
            <a:lvl5pPr marL="2057400" indent="-228600">
              <a:defRPr sz="3200">
                <a:solidFill>
                  <a:schemeClr val="tx1"/>
                </a:solidFill>
                <a:latin typeface="Helvetica" charset="0"/>
                <a:ea typeface="ＭＳ Ｐゴシック" charset="0"/>
              </a:defRPr>
            </a:lvl5pPr>
            <a:lvl6pPr marL="2514600" indent="-228600" eaLnBrk="0" fontAlgn="base" hangingPunct="0">
              <a:spcBef>
                <a:spcPct val="0"/>
              </a:spcBef>
              <a:spcAft>
                <a:spcPct val="0"/>
              </a:spcAft>
              <a:defRPr sz="3200">
                <a:solidFill>
                  <a:schemeClr val="tx1"/>
                </a:solidFill>
                <a:latin typeface="Helvetica" charset="0"/>
                <a:ea typeface="ＭＳ Ｐゴシック" charset="0"/>
              </a:defRPr>
            </a:lvl6pPr>
            <a:lvl7pPr marL="2971800" indent="-228600" eaLnBrk="0" fontAlgn="base" hangingPunct="0">
              <a:spcBef>
                <a:spcPct val="0"/>
              </a:spcBef>
              <a:spcAft>
                <a:spcPct val="0"/>
              </a:spcAft>
              <a:defRPr sz="3200">
                <a:solidFill>
                  <a:schemeClr val="tx1"/>
                </a:solidFill>
                <a:latin typeface="Helvetica" charset="0"/>
                <a:ea typeface="ＭＳ Ｐゴシック" charset="0"/>
              </a:defRPr>
            </a:lvl7pPr>
            <a:lvl8pPr marL="3429000" indent="-228600" eaLnBrk="0" fontAlgn="base" hangingPunct="0">
              <a:spcBef>
                <a:spcPct val="0"/>
              </a:spcBef>
              <a:spcAft>
                <a:spcPct val="0"/>
              </a:spcAft>
              <a:defRPr sz="3200">
                <a:solidFill>
                  <a:schemeClr val="tx1"/>
                </a:solidFill>
                <a:latin typeface="Helvetica" charset="0"/>
                <a:ea typeface="ＭＳ Ｐゴシック" charset="0"/>
              </a:defRPr>
            </a:lvl8pPr>
            <a:lvl9pPr marL="3886200" indent="-228600" eaLnBrk="0" fontAlgn="base" hangingPunct="0">
              <a:spcBef>
                <a:spcPct val="0"/>
              </a:spcBef>
              <a:spcAft>
                <a:spcPct val="0"/>
              </a:spcAft>
              <a:defRPr sz="3200">
                <a:solidFill>
                  <a:schemeClr val="tx1"/>
                </a:solidFill>
                <a:latin typeface="Helvetica" charset="0"/>
                <a:ea typeface="ＭＳ Ｐゴシック" charset="0"/>
              </a:defRPr>
            </a:lvl9pPr>
          </a:lstStyle>
          <a:p>
            <a:pPr>
              <a:defRPr/>
            </a:pPr>
            <a:endParaRPr lang="en-IE"/>
          </a:p>
        </p:txBody>
      </p:sp>
      <p:sp>
        <p:nvSpPr>
          <p:cNvPr id="3076" name="Text Box 3"/>
          <p:cNvSpPr txBox="1">
            <a:spLocks noChangeArrowheads="1"/>
          </p:cNvSpPr>
          <p:nvPr/>
        </p:nvSpPr>
        <p:spPr bwMode="auto">
          <a:xfrm>
            <a:off x="3854394" y="1"/>
            <a:ext cx="2948039" cy="507547"/>
          </a:xfrm>
          <a:prstGeom prst="rect">
            <a:avLst/>
          </a:prstGeom>
          <a:noFill/>
          <a:ln>
            <a:noFill/>
          </a:ln>
        </p:spPr>
        <p:txBody>
          <a:bodyPr wrap="none" lIns="88344" tIns="44172" rIns="88344" bIns="44172" anchor="ctr"/>
          <a:lstStyle>
            <a:lvl1pPr>
              <a:defRPr sz="3200">
                <a:solidFill>
                  <a:schemeClr val="tx1"/>
                </a:solidFill>
                <a:latin typeface="Helvetica" charset="0"/>
                <a:ea typeface="ＭＳ Ｐゴシック" charset="0"/>
                <a:cs typeface="ＭＳ Ｐゴシック" charset="0"/>
              </a:defRPr>
            </a:lvl1pPr>
            <a:lvl2pPr marL="742950" indent="-285750">
              <a:defRPr sz="3200">
                <a:solidFill>
                  <a:schemeClr val="tx1"/>
                </a:solidFill>
                <a:latin typeface="Helvetica" charset="0"/>
                <a:ea typeface="ＭＳ Ｐゴシック" charset="0"/>
              </a:defRPr>
            </a:lvl2pPr>
            <a:lvl3pPr marL="1143000" indent="-228600">
              <a:defRPr sz="3200">
                <a:solidFill>
                  <a:schemeClr val="tx1"/>
                </a:solidFill>
                <a:latin typeface="Helvetica" charset="0"/>
                <a:ea typeface="ＭＳ Ｐゴシック" charset="0"/>
              </a:defRPr>
            </a:lvl3pPr>
            <a:lvl4pPr marL="1600200" indent="-228600">
              <a:defRPr sz="3200">
                <a:solidFill>
                  <a:schemeClr val="tx1"/>
                </a:solidFill>
                <a:latin typeface="Helvetica" charset="0"/>
                <a:ea typeface="ＭＳ Ｐゴシック" charset="0"/>
              </a:defRPr>
            </a:lvl4pPr>
            <a:lvl5pPr marL="2057400" indent="-228600">
              <a:defRPr sz="3200">
                <a:solidFill>
                  <a:schemeClr val="tx1"/>
                </a:solidFill>
                <a:latin typeface="Helvetica" charset="0"/>
                <a:ea typeface="ＭＳ Ｐゴシック" charset="0"/>
              </a:defRPr>
            </a:lvl5pPr>
            <a:lvl6pPr marL="2514600" indent="-228600" eaLnBrk="0" fontAlgn="base" hangingPunct="0">
              <a:spcBef>
                <a:spcPct val="0"/>
              </a:spcBef>
              <a:spcAft>
                <a:spcPct val="0"/>
              </a:spcAft>
              <a:defRPr sz="3200">
                <a:solidFill>
                  <a:schemeClr val="tx1"/>
                </a:solidFill>
                <a:latin typeface="Helvetica" charset="0"/>
                <a:ea typeface="ＭＳ Ｐゴシック" charset="0"/>
              </a:defRPr>
            </a:lvl6pPr>
            <a:lvl7pPr marL="2971800" indent="-228600" eaLnBrk="0" fontAlgn="base" hangingPunct="0">
              <a:spcBef>
                <a:spcPct val="0"/>
              </a:spcBef>
              <a:spcAft>
                <a:spcPct val="0"/>
              </a:spcAft>
              <a:defRPr sz="3200">
                <a:solidFill>
                  <a:schemeClr val="tx1"/>
                </a:solidFill>
                <a:latin typeface="Helvetica" charset="0"/>
                <a:ea typeface="ＭＳ Ｐゴシック" charset="0"/>
              </a:defRPr>
            </a:lvl7pPr>
            <a:lvl8pPr marL="3429000" indent="-228600" eaLnBrk="0" fontAlgn="base" hangingPunct="0">
              <a:spcBef>
                <a:spcPct val="0"/>
              </a:spcBef>
              <a:spcAft>
                <a:spcPct val="0"/>
              </a:spcAft>
              <a:defRPr sz="3200">
                <a:solidFill>
                  <a:schemeClr val="tx1"/>
                </a:solidFill>
                <a:latin typeface="Helvetica" charset="0"/>
                <a:ea typeface="ＭＳ Ｐゴシック" charset="0"/>
              </a:defRPr>
            </a:lvl8pPr>
            <a:lvl9pPr marL="3886200" indent="-228600" eaLnBrk="0" fontAlgn="base" hangingPunct="0">
              <a:spcBef>
                <a:spcPct val="0"/>
              </a:spcBef>
              <a:spcAft>
                <a:spcPct val="0"/>
              </a:spcAft>
              <a:defRPr sz="3200">
                <a:solidFill>
                  <a:schemeClr val="tx1"/>
                </a:solidFill>
                <a:latin typeface="Helvetica" charset="0"/>
                <a:ea typeface="ＭＳ Ｐゴシック" charset="0"/>
              </a:defRPr>
            </a:lvl9pPr>
          </a:lstStyle>
          <a:p>
            <a:pPr>
              <a:defRPr/>
            </a:pPr>
            <a:endParaRPr lang="en-IE"/>
          </a:p>
        </p:txBody>
      </p:sp>
      <p:sp>
        <p:nvSpPr>
          <p:cNvPr id="14341" name="Rectangle 4"/>
          <p:cNvSpPr>
            <a:spLocks noGrp="1" noRot="1" noChangeAspect="1" noChangeArrowheads="1" noTextEdit="1"/>
          </p:cNvSpPr>
          <p:nvPr>
            <p:ph type="sldImg"/>
          </p:nvPr>
        </p:nvSpPr>
        <p:spPr bwMode="auto">
          <a:xfrm>
            <a:off x="2085975" y="749300"/>
            <a:ext cx="2628900" cy="3717925"/>
          </a:xfrm>
          <a:prstGeom prst="rect">
            <a:avLst/>
          </a:prstGeom>
          <a:solidFill>
            <a:srgbClr val="FFFFFF"/>
          </a:solidFill>
          <a:ln w="9525">
            <a:solidFill>
              <a:srgbClr val="000000"/>
            </a:solidFill>
            <a:miter lim="800000"/>
            <a:headEnd/>
            <a:tailEnd/>
          </a:ln>
        </p:spPr>
      </p:sp>
      <p:sp>
        <p:nvSpPr>
          <p:cNvPr id="2" name="Rectangle 5"/>
          <p:cNvSpPr txBox="1">
            <a:spLocks noGrp="1" noChangeArrowheads="1"/>
          </p:cNvSpPr>
          <p:nvPr>
            <p:ph type="body" idx="1"/>
          </p:nvPr>
        </p:nvSpPr>
        <p:spPr bwMode="auto">
          <a:xfrm>
            <a:off x="907945" y="4728619"/>
            <a:ext cx="4986543" cy="4467685"/>
          </a:xfrm>
          <a:prstGeom prst="rect">
            <a:avLst/>
          </a:prstGeom>
          <a:noFill/>
          <a:ln w="9525">
            <a:noFill/>
            <a:miter lim="800000"/>
            <a:headEnd/>
            <a:tailEnd/>
          </a:ln>
        </p:spPr>
        <p:txBody>
          <a:bodyPr vert="horz" wrap="square" lIns="22143" tIns="11031" rIns="22143" bIns="11031" numCol="1" anchor="t" anchorCtr="0" compatLnSpc="1">
            <a:prstTxWarp prst="textNoShape">
              <a:avLst/>
            </a:prstTxWarp>
          </a:bodyPr>
          <a:lstStyle/>
          <a:p>
            <a:pPr lvl="0"/>
            <a:endParaRPr lang="en-US" noProof="0"/>
          </a:p>
        </p:txBody>
      </p:sp>
      <p:sp>
        <p:nvSpPr>
          <p:cNvPr id="3079" name="Text Box 6"/>
          <p:cNvSpPr txBox="1">
            <a:spLocks noChangeArrowheads="1"/>
          </p:cNvSpPr>
          <p:nvPr/>
        </p:nvSpPr>
        <p:spPr bwMode="auto">
          <a:xfrm>
            <a:off x="0" y="9441327"/>
            <a:ext cx="2948039" cy="505956"/>
          </a:xfrm>
          <a:prstGeom prst="rect">
            <a:avLst/>
          </a:prstGeom>
          <a:noFill/>
          <a:ln>
            <a:noFill/>
          </a:ln>
        </p:spPr>
        <p:txBody>
          <a:bodyPr wrap="none" lIns="88344" tIns="44172" rIns="88344" bIns="44172" anchor="ctr"/>
          <a:lstStyle>
            <a:lvl1pPr>
              <a:defRPr sz="3200">
                <a:solidFill>
                  <a:schemeClr val="tx1"/>
                </a:solidFill>
                <a:latin typeface="Helvetica" charset="0"/>
                <a:ea typeface="ＭＳ Ｐゴシック" charset="0"/>
                <a:cs typeface="ＭＳ Ｐゴシック" charset="0"/>
              </a:defRPr>
            </a:lvl1pPr>
            <a:lvl2pPr marL="742950" indent="-285750">
              <a:defRPr sz="3200">
                <a:solidFill>
                  <a:schemeClr val="tx1"/>
                </a:solidFill>
                <a:latin typeface="Helvetica" charset="0"/>
                <a:ea typeface="ＭＳ Ｐゴシック" charset="0"/>
              </a:defRPr>
            </a:lvl2pPr>
            <a:lvl3pPr marL="1143000" indent="-228600">
              <a:defRPr sz="3200">
                <a:solidFill>
                  <a:schemeClr val="tx1"/>
                </a:solidFill>
                <a:latin typeface="Helvetica" charset="0"/>
                <a:ea typeface="ＭＳ Ｐゴシック" charset="0"/>
              </a:defRPr>
            </a:lvl3pPr>
            <a:lvl4pPr marL="1600200" indent="-228600">
              <a:defRPr sz="3200">
                <a:solidFill>
                  <a:schemeClr val="tx1"/>
                </a:solidFill>
                <a:latin typeface="Helvetica" charset="0"/>
                <a:ea typeface="ＭＳ Ｐゴシック" charset="0"/>
              </a:defRPr>
            </a:lvl4pPr>
            <a:lvl5pPr marL="2057400" indent="-228600">
              <a:defRPr sz="3200">
                <a:solidFill>
                  <a:schemeClr val="tx1"/>
                </a:solidFill>
                <a:latin typeface="Helvetica" charset="0"/>
                <a:ea typeface="ＭＳ Ｐゴシック" charset="0"/>
              </a:defRPr>
            </a:lvl5pPr>
            <a:lvl6pPr marL="2514600" indent="-228600" eaLnBrk="0" fontAlgn="base" hangingPunct="0">
              <a:spcBef>
                <a:spcPct val="0"/>
              </a:spcBef>
              <a:spcAft>
                <a:spcPct val="0"/>
              </a:spcAft>
              <a:defRPr sz="3200">
                <a:solidFill>
                  <a:schemeClr val="tx1"/>
                </a:solidFill>
                <a:latin typeface="Helvetica" charset="0"/>
                <a:ea typeface="ＭＳ Ｐゴシック" charset="0"/>
              </a:defRPr>
            </a:lvl6pPr>
            <a:lvl7pPr marL="2971800" indent="-228600" eaLnBrk="0" fontAlgn="base" hangingPunct="0">
              <a:spcBef>
                <a:spcPct val="0"/>
              </a:spcBef>
              <a:spcAft>
                <a:spcPct val="0"/>
              </a:spcAft>
              <a:defRPr sz="3200">
                <a:solidFill>
                  <a:schemeClr val="tx1"/>
                </a:solidFill>
                <a:latin typeface="Helvetica" charset="0"/>
                <a:ea typeface="ＭＳ Ｐゴシック" charset="0"/>
              </a:defRPr>
            </a:lvl7pPr>
            <a:lvl8pPr marL="3429000" indent="-228600" eaLnBrk="0" fontAlgn="base" hangingPunct="0">
              <a:spcBef>
                <a:spcPct val="0"/>
              </a:spcBef>
              <a:spcAft>
                <a:spcPct val="0"/>
              </a:spcAft>
              <a:defRPr sz="3200">
                <a:solidFill>
                  <a:schemeClr val="tx1"/>
                </a:solidFill>
                <a:latin typeface="Helvetica" charset="0"/>
                <a:ea typeface="ＭＳ Ｐゴシック" charset="0"/>
              </a:defRPr>
            </a:lvl8pPr>
            <a:lvl9pPr marL="3886200" indent="-228600" eaLnBrk="0" fontAlgn="base" hangingPunct="0">
              <a:spcBef>
                <a:spcPct val="0"/>
              </a:spcBef>
              <a:spcAft>
                <a:spcPct val="0"/>
              </a:spcAft>
              <a:defRPr sz="3200">
                <a:solidFill>
                  <a:schemeClr val="tx1"/>
                </a:solidFill>
                <a:latin typeface="Helvetica" charset="0"/>
                <a:ea typeface="ＭＳ Ｐゴシック" charset="0"/>
              </a:defRPr>
            </a:lvl9pPr>
          </a:lstStyle>
          <a:p>
            <a:pPr>
              <a:defRPr/>
            </a:pPr>
            <a:endParaRPr lang="en-IE"/>
          </a:p>
        </p:txBody>
      </p:sp>
      <p:sp>
        <p:nvSpPr>
          <p:cNvPr id="3080" name="Text Box 7"/>
          <p:cNvSpPr txBox="1">
            <a:spLocks noChangeArrowheads="1"/>
          </p:cNvSpPr>
          <p:nvPr/>
        </p:nvSpPr>
        <p:spPr bwMode="auto">
          <a:xfrm>
            <a:off x="3854394" y="9441327"/>
            <a:ext cx="2948039" cy="68416"/>
          </a:xfrm>
          <a:prstGeom prst="rect">
            <a:avLst/>
          </a:prstGeom>
          <a:noFill/>
          <a:ln>
            <a:noFill/>
          </a:ln>
        </p:spPr>
        <p:txBody>
          <a:bodyPr lIns="22143" tIns="11031" rIns="22143" bIns="11031" anchor="b">
            <a:spAutoFit/>
          </a:bodyPr>
          <a:lstStyle>
            <a:lvl1pPr defTabSz="204788">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1pPr>
            <a:lvl2pPr marL="742950" indent="-285750" defTabSz="204788">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2pPr>
            <a:lvl3pPr marL="1143000" indent="-228600" defTabSz="204788">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3pPr>
            <a:lvl4pPr marL="1600200" indent="-228600" defTabSz="204788">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4pPr>
            <a:lvl5pPr marL="2057400" indent="-228600" defTabSz="204788">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5pPr>
            <a:lvl6pPr marL="2514600" indent="-228600" defTabSz="204788" eaLnBrk="0" fontAlgn="base" hangingPunct="0">
              <a:spcBef>
                <a:spcPct val="0"/>
              </a:spcBef>
              <a:spcAft>
                <a:spcPct val="0"/>
              </a:spcAft>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6pPr>
            <a:lvl7pPr marL="2971800" indent="-228600" defTabSz="204788" eaLnBrk="0" fontAlgn="base" hangingPunct="0">
              <a:spcBef>
                <a:spcPct val="0"/>
              </a:spcBef>
              <a:spcAft>
                <a:spcPct val="0"/>
              </a:spcAft>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7pPr>
            <a:lvl8pPr marL="3429000" indent="-228600" defTabSz="204788" eaLnBrk="0" fontAlgn="base" hangingPunct="0">
              <a:spcBef>
                <a:spcPct val="0"/>
              </a:spcBef>
              <a:spcAft>
                <a:spcPct val="0"/>
              </a:spcAft>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8pPr>
            <a:lvl9pPr marL="3886200" indent="-228600" defTabSz="204788" eaLnBrk="0" fontAlgn="base" hangingPunct="0">
              <a:spcBef>
                <a:spcPct val="0"/>
              </a:spcBef>
              <a:spcAft>
                <a:spcPct val="0"/>
              </a:spcAft>
              <a:tabLst>
                <a:tab pos="0" algn="l"/>
                <a:tab pos="204788" algn="l"/>
                <a:tab pos="409575" algn="l"/>
                <a:tab pos="615950" algn="l"/>
                <a:tab pos="822325" algn="l"/>
                <a:tab pos="1028700" algn="l"/>
                <a:tab pos="1233488" algn="l"/>
                <a:tab pos="1438275" algn="l"/>
                <a:tab pos="1644650" algn="l"/>
                <a:tab pos="1849438" algn="l"/>
                <a:tab pos="2055813" algn="l"/>
                <a:tab pos="2260600" algn="l"/>
                <a:tab pos="2278063" algn="l"/>
                <a:tab pos="2441575" algn="l"/>
                <a:tab pos="2603500" algn="l"/>
                <a:tab pos="2767013" algn="l"/>
                <a:tab pos="2928938" algn="l"/>
              </a:tabLst>
              <a:defRPr sz="3200">
                <a:solidFill>
                  <a:schemeClr val="tx1"/>
                </a:solidFill>
                <a:latin typeface="Helvetica" pitchFamily="34" charset="0"/>
                <a:ea typeface="MS PGothic" panose="020B0600070205080204" pitchFamily="34" charset="-128"/>
              </a:defRPr>
            </a:lvl9pPr>
          </a:lstStyle>
          <a:p>
            <a:pPr algn="r" eaLnBrk="1" hangingPunct="1">
              <a:buClr>
                <a:srgbClr val="000000"/>
              </a:buClr>
              <a:buSzPct val="100000"/>
              <a:buFont typeface="Arial" panose="020B0604020202020204" pitchFamily="34" charset="0"/>
              <a:buNone/>
            </a:pPr>
            <a:fld id="{6E554B4A-A167-47C7-BEC5-12512C0D2719}" type="slidenum">
              <a:rPr lang="en-GB" altLang="en-US" sz="300">
                <a:latin typeface="Times New Roman" panose="02020603050405020304" pitchFamily="18" charset="0"/>
              </a:rPr>
              <a:pPr algn="r" eaLnBrk="1" hangingPunct="1">
                <a:buClr>
                  <a:srgbClr val="000000"/>
                </a:buClr>
                <a:buSzPct val="100000"/>
                <a:buFont typeface="Arial" panose="020B0604020202020204" pitchFamily="34" charset="0"/>
                <a:buNone/>
              </a:pPr>
              <a:t>‹#›</a:t>
            </a:fld>
            <a:endParaRPr lang="en-GB" altLang="en-US" sz="300">
              <a:latin typeface="Times New Roman" panose="02020603050405020304" pitchFamily="18" charset="0"/>
            </a:endParaRPr>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
          <p:cNvSpPr>
            <a:spLocks noGrp="1" noRot="1" noChangeAspect="1" noChangeArrowheads="1" noTextEdit="1"/>
          </p:cNvSpPr>
          <p:nvPr>
            <p:ph type="sldImg"/>
          </p:nvPr>
        </p:nvSpPr>
        <p:spPr>
          <a:ln/>
        </p:spPr>
      </p:sp>
      <p:sp>
        <p:nvSpPr>
          <p:cNvPr id="16387" name="Rectangle 2"/>
          <p:cNvSpPr txBox="1">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20602" tIns="10301" rIns="20602" bIns="10301" anchor="ctr"/>
          <a:lstStyle/>
          <a:p>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03277" y="14073137"/>
            <a:ext cx="27237135" cy="9710672"/>
          </a:xfrm>
        </p:spPr>
        <p:txBody>
          <a:bodyPr/>
          <a:lstStyle/>
          <a:p>
            <a:r>
              <a:rPr lang="en-US"/>
              <a:t>Click to edit Master title style</a:t>
            </a:r>
            <a:endParaRPr lang="en-IE"/>
          </a:p>
        </p:txBody>
      </p:sp>
      <p:sp>
        <p:nvSpPr>
          <p:cNvPr id="3" name="Subtitle 2"/>
          <p:cNvSpPr>
            <a:spLocks noGrp="1"/>
          </p:cNvSpPr>
          <p:nvPr>
            <p:ph type="subTitle" idx="1"/>
          </p:nvPr>
        </p:nvSpPr>
        <p:spPr>
          <a:xfrm>
            <a:off x="4806553" y="25671410"/>
            <a:ext cx="22430582" cy="11577302"/>
          </a:xfrm>
        </p:spPr>
        <p:txBody>
          <a:bodyPr/>
          <a:lstStyle>
            <a:lvl1pPr marL="0" indent="0" algn="ctr">
              <a:buNone/>
              <a:defRPr>
                <a:solidFill>
                  <a:schemeClr val="tx1">
                    <a:tint val="75000"/>
                  </a:schemeClr>
                </a:solidFill>
              </a:defRPr>
            </a:lvl1pPr>
            <a:lvl2pPr marL="2207010" indent="0" algn="ctr">
              <a:buNone/>
              <a:defRPr>
                <a:solidFill>
                  <a:schemeClr val="tx1">
                    <a:tint val="75000"/>
                  </a:schemeClr>
                </a:solidFill>
              </a:defRPr>
            </a:lvl2pPr>
            <a:lvl3pPr marL="4414025" indent="0" algn="ctr">
              <a:buNone/>
              <a:defRPr>
                <a:solidFill>
                  <a:schemeClr val="tx1">
                    <a:tint val="75000"/>
                  </a:schemeClr>
                </a:solidFill>
              </a:defRPr>
            </a:lvl3pPr>
            <a:lvl4pPr marL="6621035" indent="0" algn="ctr">
              <a:buNone/>
              <a:defRPr>
                <a:solidFill>
                  <a:schemeClr val="tx1">
                    <a:tint val="75000"/>
                  </a:schemeClr>
                </a:solidFill>
              </a:defRPr>
            </a:lvl4pPr>
            <a:lvl5pPr marL="8828049" indent="0" algn="ctr">
              <a:buNone/>
              <a:defRPr>
                <a:solidFill>
                  <a:schemeClr val="tx1">
                    <a:tint val="75000"/>
                  </a:schemeClr>
                </a:solidFill>
              </a:defRPr>
            </a:lvl5pPr>
            <a:lvl6pPr marL="11035064" indent="0" algn="ctr">
              <a:buNone/>
              <a:defRPr>
                <a:solidFill>
                  <a:schemeClr val="tx1">
                    <a:tint val="75000"/>
                  </a:schemeClr>
                </a:solidFill>
              </a:defRPr>
            </a:lvl6pPr>
            <a:lvl7pPr marL="13242069" indent="0" algn="ctr">
              <a:buNone/>
              <a:defRPr>
                <a:solidFill>
                  <a:schemeClr val="tx1">
                    <a:tint val="75000"/>
                  </a:schemeClr>
                </a:solidFill>
              </a:defRPr>
            </a:lvl7pPr>
            <a:lvl8pPr marL="15449084" indent="0" algn="ctr">
              <a:buNone/>
              <a:defRPr>
                <a:solidFill>
                  <a:schemeClr val="tx1">
                    <a:tint val="75000"/>
                  </a:schemeClr>
                </a:solidFill>
              </a:defRPr>
            </a:lvl8pPr>
            <a:lvl9pPr marL="17656099" indent="0" algn="ctr">
              <a:buNone/>
              <a:defRPr>
                <a:solidFill>
                  <a:schemeClr val="tx1">
                    <a:tint val="75000"/>
                  </a:schemeClr>
                </a:solidFill>
              </a:defRPr>
            </a:lvl9pPr>
          </a:lstStyle>
          <a:p>
            <a:r>
              <a:rPr lang="en-US"/>
              <a:t>Click to edit Master subtitle style</a:t>
            </a:r>
            <a:endParaRPr lang="en-IE"/>
          </a:p>
        </p:txBody>
      </p:sp>
      <p:sp>
        <p:nvSpPr>
          <p:cNvPr id="4" name="Date Placeholder 3"/>
          <p:cNvSpPr>
            <a:spLocks noGrp="1"/>
          </p:cNvSpPr>
          <p:nvPr>
            <p:ph type="dt" sz="half" idx="10"/>
          </p:nvPr>
        </p:nvSpPr>
        <p:spPr/>
        <p:txBody>
          <a:bodyPr/>
          <a:lstStyle>
            <a:lvl1pPr>
              <a:defRPr/>
            </a:lvl1pPr>
          </a:lstStyle>
          <a:p>
            <a:fld id="{57290306-7F47-4475-BF33-FD398ED1152A}" type="datetimeFigureOut">
              <a:rPr lang="en-US" altLang="en-US"/>
              <a:pPr/>
              <a:t>2/25/2020</a:t>
            </a:fld>
            <a:endParaRPr lang="en-IE" altLang="en-US"/>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747F4571-5D34-4A97-BE93-A5F2D69CA742}" type="slidenum">
              <a:rPr lang="en-IE" altLang="en-US"/>
              <a:pPr/>
              <a:t>‹#›</a:t>
            </a:fld>
            <a:endParaRPr lang="en-IE" altLang="en-US"/>
          </a:p>
        </p:txBody>
      </p:sp>
    </p:spTree>
    <p:extLst>
      <p:ext uri="{BB962C8B-B14F-4D97-AF65-F5344CB8AC3E}">
        <p14:creationId xmlns:p14="http://schemas.microsoft.com/office/powerpoint/2010/main" val="3267365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lvl1pPr>
              <a:defRPr/>
            </a:lvl1pPr>
          </a:lstStyle>
          <a:p>
            <a:fld id="{3487CFCA-BF63-47AE-AAC0-3043968E644D}" type="datetimeFigureOut">
              <a:rPr lang="en-US" altLang="en-US"/>
              <a:pPr/>
              <a:t>2/25/2020</a:t>
            </a:fld>
            <a:endParaRPr lang="en-IE" altLang="en-US"/>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17D07544-A466-4BE8-99FD-857B0C01864B}" type="slidenum">
              <a:rPr lang="en-IE" altLang="en-US"/>
              <a:pPr/>
              <a:t>‹#›</a:t>
            </a:fld>
            <a:endParaRPr lang="en-IE" altLang="en-US"/>
          </a:p>
        </p:txBody>
      </p:sp>
    </p:spTree>
    <p:extLst>
      <p:ext uri="{BB962C8B-B14F-4D97-AF65-F5344CB8AC3E}">
        <p14:creationId xmlns:p14="http://schemas.microsoft.com/office/powerpoint/2010/main" val="560109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1416565" y="11986310"/>
            <a:ext cx="25262218" cy="255340339"/>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5613212" y="11986310"/>
            <a:ext cx="75269288" cy="2553403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lvl1pPr>
              <a:defRPr/>
            </a:lvl1pPr>
          </a:lstStyle>
          <a:p>
            <a:fld id="{6E65A26A-F569-461B-A9DE-378C46C6BA6E}" type="datetimeFigureOut">
              <a:rPr lang="en-US" altLang="en-US"/>
              <a:pPr/>
              <a:t>2/25/2020</a:t>
            </a:fld>
            <a:endParaRPr lang="en-IE" altLang="en-US"/>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0B952DD2-08F1-4BA3-92D2-B06082183D53}" type="slidenum">
              <a:rPr lang="en-IE" altLang="en-US"/>
              <a:pPr/>
              <a:t>‹#›</a:t>
            </a:fld>
            <a:endParaRPr lang="en-IE" altLang="en-US"/>
          </a:p>
        </p:txBody>
      </p:sp>
    </p:spTree>
    <p:extLst>
      <p:ext uri="{BB962C8B-B14F-4D97-AF65-F5344CB8AC3E}">
        <p14:creationId xmlns:p14="http://schemas.microsoft.com/office/powerpoint/2010/main" val="153756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lvl1pPr>
              <a:defRPr/>
            </a:lvl1pPr>
          </a:lstStyle>
          <a:p>
            <a:fld id="{46BCBFD8-D596-4F8E-9CE3-3A245B44C163}" type="datetimeFigureOut">
              <a:rPr lang="en-US" altLang="en-US"/>
              <a:pPr/>
              <a:t>2/25/2020</a:t>
            </a:fld>
            <a:endParaRPr lang="en-IE" altLang="en-US"/>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FF86B882-1A7B-402D-95B9-80A1DCD56D0B}" type="slidenum">
              <a:rPr lang="en-IE" altLang="en-US"/>
              <a:pPr/>
              <a:t>‹#›</a:t>
            </a:fld>
            <a:endParaRPr lang="en-IE" altLang="en-US"/>
          </a:p>
        </p:txBody>
      </p:sp>
    </p:spTree>
    <p:extLst>
      <p:ext uri="{BB962C8B-B14F-4D97-AF65-F5344CB8AC3E}">
        <p14:creationId xmlns:p14="http://schemas.microsoft.com/office/powerpoint/2010/main" val="2958079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31230" y="29111067"/>
            <a:ext cx="27237135" cy="8997577"/>
          </a:xfrm>
        </p:spPr>
        <p:txBody>
          <a:bodyPr anchor="t"/>
          <a:lstStyle>
            <a:lvl1pPr algn="l">
              <a:defRPr sz="19300" b="1" cap="all"/>
            </a:lvl1pPr>
          </a:lstStyle>
          <a:p>
            <a:r>
              <a:rPr lang="en-US"/>
              <a:t>Click to edit Master title style</a:t>
            </a:r>
            <a:endParaRPr lang="en-IE"/>
          </a:p>
        </p:txBody>
      </p:sp>
      <p:sp>
        <p:nvSpPr>
          <p:cNvPr id="3" name="Text Placeholder 2"/>
          <p:cNvSpPr>
            <a:spLocks noGrp="1"/>
          </p:cNvSpPr>
          <p:nvPr>
            <p:ph type="body" idx="1"/>
          </p:nvPr>
        </p:nvSpPr>
        <p:spPr>
          <a:xfrm>
            <a:off x="2531230" y="19201137"/>
            <a:ext cx="27237135" cy="9909916"/>
          </a:xfrm>
        </p:spPr>
        <p:txBody>
          <a:bodyPr anchor="b"/>
          <a:lstStyle>
            <a:lvl1pPr marL="0" indent="0">
              <a:buNone/>
              <a:defRPr sz="9700">
                <a:solidFill>
                  <a:schemeClr val="tx1">
                    <a:tint val="75000"/>
                  </a:schemeClr>
                </a:solidFill>
              </a:defRPr>
            </a:lvl1pPr>
            <a:lvl2pPr marL="2207010" indent="0">
              <a:buNone/>
              <a:defRPr sz="8700">
                <a:solidFill>
                  <a:schemeClr val="tx1">
                    <a:tint val="75000"/>
                  </a:schemeClr>
                </a:solidFill>
              </a:defRPr>
            </a:lvl2pPr>
            <a:lvl3pPr marL="4414025" indent="0">
              <a:buNone/>
              <a:defRPr sz="7700">
                <a:solidFill>
                  <a:schemeClr val="tx1">
                    <a:tint val="75000"/>
                  </a:schemeClr>
                </a:solidFill>
              </a:defRPr>
            </a:lvl3pPr>
            <a:lvl4pPr marL="6621035" indent="0">
              <a:buNone/>
              <a:defRPr sz="6800">
                <a:solidFill>
                  <a:schemeClr val="tx1">
                    <a:tint val="75000"/>
                  </a:schemeClr>
                </a:solidFill>
              </a:defRPr>
            </a:lvl4pPr>
            <a:lvl5pPr marL="8828049" indent="0">
              <a:buNone/>
              <a:defRPr sz="6800">
                <a:solidFill>
                  <a:schemeClr val="tx1">
                    <a:tint val="75000"/>
                  </a:schemeClr>
                </a:solidFill>
              </a:defRPr>
            </a:lvl5pPr>
            <a:lvl6pPr marL="11035064" indent="0">
              <a:buNone/>
              <a:defRPr sz="6800">
                <a:solidFill>
                  <a:schemeClr val="tx1">
                    <a:tint val="75000"/>
                  </a:schemeClr>
                </a:solidFill>
              </a:defRPr>
            </a:lvl6pPr>
            <a:lvl7pPr marL="13242069" indent="0">
              <a:buNone/>
              <a:defRPr sz="6800">
                <a:solidFill>
                  <a:schemeClr val="tx1">
                    <a:tint val="75000"/>
                  </a:schemeClr>
                </a:solidFill>
              </a:defRPr>
            </a:lvl7pPr>
            <a:lvl8pPr marL="15449084" indent="0">
              <a:buNone/>
              <a:defRPr sz="6800">
                <a:solidFill>
                  <a:schemeClr val="tx1">
                    <a:tint val="75000"/>
                  </a:schemeClr>
                </a:solidFill>
              </a:defRPr>
            </a:lvl8pPr>
            <a:lvl9pPr marL="17656099" indent="0">
              <a:buNone/>
              <a:defRPr sz="6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992807E-6E54-4759-9F7D-D4BDFF4DCCF9}" type="datetimeFigureOut">
              <a:rPr lang="en-US" altLang="en-US"/>
              <a:pPr/>
              <a:t>2/25/2020</a:t>
            </a:fld>
            <a:endParaRPr lang="en-IE" altLang="en-US"/>
          </a:p>
        </p:txBody>
      </p:sp>
      <p:sp>
        <p:nvSpPr>
          <p:cNvPr id="5" name="Footer Placeholder 4"/>
          <p:cNvSpPr>
            <a:spLocks noGrp="1"/>
          </p:cNvSpPr>
          <p:nvPr>
            <p:ph type="ftr" sz="quarter" idx="11"/>
          </p:nvPr>
        </p:nvSpPr>
        <p:spPr/>
        <p:txBody>
          <a:bodyPr/>
          <a:lstStyle>
            <a:lvl1pPr>
              <a:defRPr/>
            </a:lvl1pPr>
          </a:lstStyle>
          <a:p>
            <a:pPr>
              <a:defRPr/>
            </a:pPr>
            <a:endParaRPr lang="en-IE"/>
          </a:p>
        </p:txBody>
      </p:sp>
      <p:sp>
        <p:nvSpPr>
          <p:cNvPr id="6" name="Slide Number Placeholder 5"/>
          <p:cNvSpPr>
            <a:spLocks noGrp="1"/>
          </p:cNvSpPr>
          <p:nvPr>
            <p:ph type="sldNum" sz="quarter" idx="12"/>
          </p:nvPr>
        </p:nvSpPr>
        <p:spPr/>
        <p:txBody>
          <a:bodyPr/>
          <a:lstStyle>
            <a:lvl1pPr>
              <a:defRPr/>
            </a:lvl1pPr>
          </a:lstStyle>
          <a:p>
            <a:fld id="{361F3DF1-0BE4-4E2C-95A0-A10AC50A7C7A}" type="slidenum">
              <a:rPr lang="en-IE" altLang="en-US"/>
              <a:pPr/>
              <a:t>‹#›</a:t>
            </a:fld>
            <a:endParaRPr lang="en-IE" altLang="en-US"/>
          </a:p>
        </p:txBody>
      </p:sp>
    </p:spTree>
    <p:extLst>
      <p:ext uri="{BB962C8B-B14F-4D97-AF65-F5344CB8AC3E}">
        <p14:creationId xmlns:p14="http://schemas.microsoft.com/office/powerpoint/2010/main" val="1179926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5613210" y="69830855"/>
            <a:ext cx="50262971" cy="197495774"/>
          </a:xfrm>
        </p:spPr>
        <p:txBody>
          <a:bodyPr/>
          <a:lstStyle>
            <a:lvl1pPr>
              <a:defRPr sz="13500"/>
            </a:lvl1pPr>
            <a:lvl2pPr>
              <a:defRPr sz="116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56410242" y="69830855"/>
            <a:ext cx="50268536" cy="197495774"/>
          </a:xfrm>
        </p:spPr>
        <p:txBody>
          <a:bodyPr/>
          <a:lstStyle>
            <a:lvl1pPr>
              <a:defRPr sz="13500"/>
            </a:lvl1pPr>
            <a:lvl2pPr>
              <a:defRPr sz="11600"/>
            </a:lvl2pPr>
            <a:lvl3pPr>
              <a:defRPr sz="9700"/>
            </a:lvl3pPr>
            <a:lvl4pPr>
              <a:defRPr sz="8700"/>
            </a:lvl4pPr>
            <a:lvl5pPr>
              <a:defRPr sz="8700"/>
            </a:lvl5pPr>
            <a:lvl6pPr>
              <a:defRPr sz="8700"/>
            </a:lvl6pPr>
            <a:lvl7pPr>
              <a:defRPr sz="8700"/>
            </a:lvl7pPr>
            <a:lvl8pPr>
              <a:defRPr sz="8700"/>
            </a:lvl8pPr>
            <a:lvl9pPr>
              <a:defRPr sz="8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3"/>
          <p:cNvSpPr>
            <a:spLocks noGrp="1"/>
          </p:cNvSpPr>
          <p:nvPr>
            <p:ph type="dt" sz="half" idx="10"/>
          </p:nvPr>
        </p:nvSpPr>
        <p:spPr/>
        <p:txBody>
          <a:bodyPr/>
          <a:lstStyle>
            <a:lvl1pPr>
              <a:defRPr/>
            </a:lvl1pPr>
          </a:lstStyle>
          <a:p>
            <a:fld id="{CA18EF01-1168-4995-A6F2-B0992DFE9700}" type="datetimeFigureOut">
              <a:rPr lang="en-US" altLang="en-US"/>
              <a:pPr/>
              <a:t>2/25/2020</a:t>
            </a:fld>
            <a:endParaRPr lang="en-IE" altLang="en-US"/>
          </a:p>
        </p:txBody>
      </p:sp>
      <p:sp>
        <p:nvSpPr>
          <p:cNvPr id="6" name="Footer Placeholder 4"/>
          <p:cNvSpPr>
            <a:spLocks noGrp="1"/>
          </p:cNvSpPr>
          <p:nvPr>
            <p:ph type="ftr" sz="quarter" idx="11"/>
          </p:nvPr>
        </p:nvSpPr>
        <p:spPr/>
        <p:txBody>
          <a:bodyPr/>
          <a:lstStyle>
            <a:lvl1pPr>
              <a:defRPr/>
            </a:lvl1pPr>
          </a:lstStyle>
          <a:p>
            <a:pPr>
              <a:defRPr/>
            </a:pPr>
            <a:endParaRPr lang="en-IE"/>
          </a:p>
        </p:txBody>
      </p:sp>
      <p:sp>
        <p:nvSpPr>
          <p:cNvPr id="7" name="Slide Number Placeholder 5"/>
          <p:cNvSpPr>
            <a:spLocks noGrp="1"/>
          </p:cNvSpPr>
          <p:nvPr>
            <p:ph type="sldNum" sz="quarter" idx="12"/>
          </p:nvPr>
        </p:nvSpPr>
        <p:spPr/>
        <p:txBody>
          <a:bodyPr/>
          <a:lstStyle>
            <a:lvl1pPr>
              <a:defRPr/>
            </a:lvl1pPr>
          </a:lstStyle>
          <a:p>
            <a:fld id="{4B95B1A2-D8AB-493E-AFD1-1D64EBEC201D}" type="slidenum">
              <a:rPr lang="en-IE" altLang="en-US"/>
              <a:pPr/>
              <a:t>‹#›</a:t>
            </a:fld>
            <a:endParaRPr lang="en-IE" altLang="en-US"/>
          </a:p>
        </p:txBody>
      </p:sp>
    </p:spTree>
    <p:extLst>
      <p:ext uri="{BB962C8B-B14F-4D97-AF65-F5344CB8AC3E}">
        <p14:creationId xmlns:p14="http://schemas.microsoft.com/office/powerpoint/2010/main" val="3569363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02185" y="1814200"/>
            <a:ext cx="28839319" cy="7550415"/>
          </a:xfrm>
        </p:spPr>
        <p:txBody>
          <a:bodyPr/>
          <a:lstStyle>
            <a:lvl1pPr>
              <a:defRPr/>
            </a:lvl1pPr>
          </a:lstStyle>
          <a:p>
            <a:r>
              <a:rPr lang="en-US"/>
              <a:t>Click to edit Master title style</a:t>
            </a:r>
            <a:endParaRPr lang="en-IE"/>
          </a:p>
        </p:txBody>
      </p:sp>
      <p:sp>
        <p:nvSpPr>
          <p:cNvPr id="3" name="Text Placeholder 2"/>
          <p:cNvSpPr>
            <a:spLocks noGrp="1"/>
          </p:cNvSpPr>
          <p:nvPr>
            <p:ph type="body" idx="1"/>
          </p:nvPr>
        </p:nvSpPr>
        <p:spPr>
          <a:xfrm>
            <a:off x="1602184" y="10140629"/>
            <a:ext cx="14158194" cy="4226132"/>
          </a:xfrm>
        </p:spPr>
        <p:txBody>
          <a:bodyPr anchor="b"/>
          <a:lstStyle>
            <a:lvl1pPr marL="0" indent="0">
              <a:buNone/>
              <a:defRPr sz="11600" b="1"/>
            </a:lvl1pPr>
            <a:lvl2pPr marL="2207010" indent="0">
              <a:buNone/>
              <a:defRPr sz="9700" b="1"/>
            </a:lvl2pPr>
            <a:lvl3pPr marL="4414025" indent="0">
              <a:buNone/>
              <a:defRPr sz="8700" b="1"/>
            </a:lvl3pPr>
            <a:lvl4pPr marL="6621035" indent="0">
              <a:buNone/>
              <a:defRPr sz="7700" b="1"/>
            </a:lvl4pPr>
            <a:lvl5pPr marL="8828049" indent="0">
              <a:buNone/>
              <a:defRPr sz="7700" b="1"/>
            </a:lvl5pPr>
            <a:lvl6pPr marL="11035064" indent="0">
              <a:buNone/>
              <a:defRPr sz="7700" b="1"/>
            </a:lvl6pPr>
            <a:lvl7pPr marL="13242069" indent="0">
              <a:buNone/>
              <a:defRPr sz="7700" b="1"/>
            </a:lvl7pPr>
            <a:lvl8pPr marL="15449084" indent="0">
              <a:buNone/>
              <a:defRPr sz="7700" b="1"/>
            </a:lvl8pPr>
            <a:lvl9pPr marL="17656099" indent="0">
              <a:buNone/>
              <a:defRPr sz="7700" b="1"/>
            </a:lvl9pPr>
          </a:lstStyle>
          <a:p>
            <a:pPr lvl="0"/>
            <a:r>
              <a:rPr lang="en-US"/>
              <a:t>Click to edit Master text styles</a:t>
            </a:r>
          </a:p>
        </p:txBody>
      </p:sp>
      <p:sp>
        <p:nvSpPr>
          <p:cNvPr id="4" name="Content Placeholder 3"/>
          <p:cNvSpPr>
            <a:spLocks noGrp="1"/>
          </p:cNvSpPr>
          <p:nvPr>
            <p:ph sz="half" idx="2"/>
          </p:nvPr>
        </p:nvSpPr>
        <p:spPr>
          <a:xfrm>
            <a:off x="1602184" y="14366761"/>
            <a:ext cx="14158194" cy="26101367"/>
          </a:xfrm>
        </p:spPr>
        <p:txBody>
          <a:bodyPr/>
          <a:lstStyle>
            <a:lvl1pPr>
              <a:defRPr sz="116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16277761" y="10140629"/>
            <a:ext cx="14163755" cy="4226132"/>
          </a:xfrm>
        </p:spPr>
        <p:txBody>
          <a:bodyPr anchor="b"/>
          <a:lstStyle>
            <a:lvl1pPr marL="0" indent="0">
              <a:buNone/>
              <a:defRPr sz="11600" b="1"/>
            </a:lvl1pPr>
            <a:lvl2pPr marL="2207010" indent="0">
              <a:buNone/>
              <a:defRPr sz="9700" b="1"/>
            </a:lvl2pPr>
            <a:lvl3pPr marL="4414025" indent="0">
              <a:buNone/>
              <a:defRPr sz="8700" b="1"/>
            </a:lvl3pPr>
            <a:lvl4pPr marL="6621035" indent="0">
              <a:buNone/>
              <a:defRPr sz="7700" b="1"/>
            </a:lvl4pPr>
            <a:lvl5pPr marL="8828049" indent="0">
              <a:buNone/>
              <a:defRPr sz="7700" b="1"/>
            </a:lvl5pPr>
            <a:lvl6pPr marL="11035064" indent="0">
              <a:buNone/>
              <a:defRPr sz="7700" b="1"/>
            </a:lvl6pPr>
            <a:lvl7pPr marL="13242069" indent="0">
              <a:buNone/>
              <a:defRPr sz="7700" b="1"/>
            </a:lvl7pPr>
            <a:lvl8pPr marL="15449084" indent="0">
              <a:buNone/>
              <a:defRPr sz="7700" b="1"/>
            </a:lvl8pPr>
            <a:lvl9pPr marL="17656099" indent="0">
              <a:buNone/>
              <a:defRPr sz="7700" b="1"/>
            </a:lvl9pPr>
          </a:lstStyle>
          <a:p>
            <a:pPr lvl="0"/>
            <a:r>
              <a:rPr lang="en-US"/>
              <a:t>Click to edit Master text styles</a:t>
            </a:r>
          </a:p>
        </p:txBody>
      </p:sp>
      <p:sp>
        <p:nvSpPr>
          <p:cNvPr id="6" name="Content Placeholder 5"/>
          <p:cNvSpPr>
            <a:spLocks noGrp="1"/>
          </p:cNvSpPr>
          <p:nvPr>
            <p:ph sz="quarter" idx="4"/>
          </p:nvPr>
        </p:nvSpPr>
        <p:spPr>
          <a:xfrm>
            <a:off x="16277761" y="14366761"/>
            <a:ext cx="14163755" cy="26101367"/>
          </a:xfrm>
        </p:spPr>
        <p:txBody>
          <a:bodyPr/>
          <a:lstStyle>
            <a:lvl1pPr>
              <a:defRPr sz="11600"/>
            </a:lvl1pPr>
            <a:lvl2pPr>
              <a:defRPr sz="9700"/>
            </a:lvl2pPr>
            <a:lvl3pPr>
              <a:defRPr sz="87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3"/>
          <p:cNvSpPr>
            <a:spLocks noGrp="1"/>
          </p:cNvSpPr>
          <p:nvPr>
            <p:ph type="dt" sz="half" idx="10"/>
          </p:nvPr>
        </p:nvSpPr>
        <p:spPr/>
        <p:txBody>
          <a:bodyPr/>
          <a:lstStyle>
            <a:lvl1pPr>
              <a:defRPr/>
            </a:lvl1pPr>
          </a:lstStyle>
          <a:p>
            <a:fld id="{9C401443-63E6-49C1-80C7-457F49B933A6}" type="datetimeFigureOut">
              <a:rPr lang="en-US" altLang="en-US"/>
              <a:pPr/>
              <a:t>2/25/2020</a:t>
            </a:fld>
            <a:endParaRPr lang="en-IE" altLang="en-US"/>
          </a:p>
        </p:txBody>
      </p:sp>
      <p:sp>
        <p:nvSpPr>
          <p:cNvPr id="8" name="Footer Placeholder 4"/>
          <p:cNvSpPr>
            <a:spLocks noGrp="1"/>
          </p:cNvSpPr>
          <p:nvPr>
            <p:ph type="ftr" sz="quarter" idx="11"/>
          </p:nvPr>
        </p:nvSpPr>
        <p:spPr/>
        <p:txBody>
          <a:bodyPr/>
          <a:lstStyle>
            <a:lvl1pPr>
              <a:defRPr/>
            </a:lvl1pPr>
          </a:lstStyle>
          <a:p>
            <a:pPr>
              <a:defRPr/>
            </a:pPr>
            <a:endParaRPr lang="en-IE"/>
          </a:p>
        </p:txBody>
      </p:sp>
      <p:sp>
        <p:nvSpPr>
          <p:cNvPr id="9" name="Slide Number Placeholder 5"/>
          <p:cNvSpPr>
            <a:spLocks noGrp="1"/>
          </p:cNvSpPr>
          <p:nvPr>
            <p:ph type="sldNum" sz="quarter" idx="12"/>
          </p:nvPr>
        </p:nvSpPr>
        <p:spPr/>
        <p:txBody>
          <a:bodyPr/>
          <a:lstStyle>
            <a:lvl1pPr>
              <a:defRPr/>
            </a:lvl1pPr>
          </a:lstStyle>
          <a:p>
            <a:fld id="{35AAA3A1-CD44-4C75-A33E-F659C94BD155}" type="slidenum">
              <a:rPr lang="en-IE" altLang="en-US"/>
              <a:pPr/>
              <a:t>‹#›</a:t>
            </a:fld>
            <a:endParaRPr lang="en-IE" altLang="en-US"/>
          </a:p>
        </p:txBody>
      </p:sp>
    </p:spTree>
    <p:extLst>
      <p:ext uri="{BB962C8B-B14F-4D97-AF65-F5344CB8AC3E}">
        <p14:creationId xmlns:p14="http://schemas.microsoft.com/office/powerpoint/2010/main" val="29682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3"/>
          <p:cNvSpPr>
            <a:spLocks noGrp="1"/>
          </p:cNvSpPr>
          <p:nvPr>
            <p:ph type="dt" sz="half" idx="10"/>
          </p:nvPr>
        </p:nvSpPr>
        <p:spPr/>
        <p:txBody>
          <a:bodyPr/>
          <a:lstStyle>
            <a:lvl1pPr>
              <a:defRPr/>
            </a:lvl1pPr>
          </a:lstStyle>
          <a:p>
            <a:fld id="{D0D18C94-A0FB-454B-BC66-F7B05ECF270F}" type="datetimeFigureOut">
              <a:rPr lang="en-US" altLang="en-US"/>
              <a:pPr/>
              <a:t>2/25/2020</a:t>
            </a:fld>
            <a:endParaRPr lang="en-IE" altLang="en-US"/>
          </a:p>
        </p:txBody>
      </p:sp>
      <p:sp>
        <p:nvSpPr>
          <p:cNvPr id="4" name="Footer Placeholder 4"/>
          <p:cNvSpPr>
            <a:spLocks noGrp="1"/>
          </p:cNvSpPr>
          <p:nvPr>
            <p:ph type="ftr" sz="quarter" idx="11"/>
          </p:nvPr>
        </p:nvSpPr>
        <p:spPr/>
        <p:txBody>
          <a:bodyPr/>
          <a:lstStyle>
            <a:lvl1pPr>
              <a:defRPr/>
            </a:lvl1pPr>
          </a:lstStyle>
          <a:p>
            <a:pPr>
              <a:defRPr/>
            </a:pPr>
            <a:endParaRPr lang="en-IE"/>
          </a:p>
        </p:txBody>
      </p:sp>
      <p:sp>
        <p:nvSpPr>
          <p:cNvPr id="5" name="Slide Number Placeholder 5"/>
          <p:cNvSpPr>
            <a:spLocks noGrp="1"/>
          </p:cNvSpPr>
          <p:nvPr>
            <p:ph type="sldNum" sz="quarter" idx="12"/>
          </p:nvPr>
        </p:nvSpPr>
        <p:spPr/>
        <p:txBody>
          <a:bodyPr/>
          <a:lstStyle>
            <a:lvl1pPr>
              <a:defRPr/>
            </a:lvl1pPr>
          </a:lstStyle>
          <a:p>
            <a:fld id="{95AB5271-070E-4424-B696-1171542F76C3}" type="slidenum">
              <a:rPr lang="en-IE" altLang="en-US"/>
              <a:pPr/>
              <a:t>‹#›</a:t>
            </a:fld>
            <a:endParaRPr lang="en-IE" altLang="en-US"/>
          </a:p>
        </p:txBody>
      </p:sp>
    </p:spTree>
    <p:extLst>
      <p:ext uri="{BB962C8B-B14F-4D97-AF65-F5344CB8AC3E}">
        <p14:creationId xmlns:p14="http://schemas.microsoft.com/office/powerpoint/2010/main" val="51521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35E0D76A-EF15-455A-AC8C-D2E055F42E63}" type="datetimeFigureOut">
              <a:rPr lang="en-US" altLang="en-US"/>
              <a:pPr/>
              <a:t>2/25/2020</a:t>
            </a:fld>
            <a:endParaRPr lang="en-IE" altLang="en-US"/>
          </a:p>
        </p:txBody>
      </p:sp>
      <p:sp>
        <p:nvSpPr>
          <p:cNvPr id="3" name="Footer Placeholder 4"/>
          <p:cNvSpPr>
            <a:spLocks noGrp="1"/>
          </p:cNvSpPr>
          <p:nvPr>
            <p:ph type="ftr" sz="quarter" idx="11"/>
          </p:nvPr>
        </p:nvSpPr>
        <p:spPr/>
        <p:txBody>
          <a:bodyPr/>
          <a:lstStyle>
            <a:lvl1pPr>
              <a:defRPr/>
            </a:lvl1pPr>
          </a:lstStyle>
          <a:p>
            <a:pPr>
              <a:defRPr/>
            </a:pPr>
            <a:endParaRPr lang="en-IE"/>
          </a:p>
        </p:txBody>
      </p:sp>
      <p:sp>
        <p:nvSpPr>
          <p:cNvPr id="4" name="Slide Number Placeholder 5"/>
          <p:cNvSpPr>
            <a:spLocks noGrp="1"/>
          </p:cNvSpPr>
          <p:nvPr>
            <p:ph type="sldNum" sz="quarter" idx="12"/>
          </p:nvPr>
        </p:nvSpPr>
        <p:spPr/>
        <p:txBody>
          <a:bodyPr/>
          <a:lstStyle>
            <a:lvl1pPr>
              <a:defRPr/>
            </a:lvl1pPr>
          </a:lstStyle>
          <a:p>
            <a:fld id="{F4C1A86A-D44D-456B-9E97-D7BC2E3E0693}" type="slidenum">
              <a:rPr lang="en-IE" altLang="en-US"/>
              <a:pPr/>
              <a:t>‹#›</a:t>
            </a:fld>
            <a:endParaRPr lang="en-IE" altLang="en-US"/>
          </a:p>
        </p:txBody>
      </p:sp>
    </p:spTree>
    <p:extLst>
      <p:ext uri="{BB962C8B-B14F-4D97-AF65-F5344CB8AC3E}">
        <p14:creationId xmlns:p14="http://schemas.microsoft.com/office/powerpoint/2010/main" val="822497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196" y="1803710"/>
            <a:ext cx="10542153" cy="7676255"/>
          </a:xfrm>
        </p:spPr>
        <p:txBody>
          <a:bodyPr anchor="b"/>
          <a:lstStyle>
            <a:lvl1pPr algn="l">
              <a:defRPr sz="9700" b="1"/>
            </a:lvl1pPr>
          </a:lstStyle>
          <a:p>
            <a:r>
              <a:rPr lang="en-US"/>
              <a:t>Click to edit Master title style</a:t>
            </a:r>
            <a:endParaRPr lang="en-IE"/>
          </a:p>
        </p:txBody>
      </p:sp>
      <p:sp>
        <p:nvSpPr>
          <p:cNvPr id="3" name="Content Placeholder 2"/>
          <p:cNvSpPr>
            <a:spLocks noGrp="1"/>
          </p:cNvSpPr>
          <p:nvPr>
            <p:ph idx="1"/>
          </p:nvPr>
        </p:nvSpPr>
        <p:spPr>
          <a:xfrm>
            <a:off x="12528192" y="1803720"/>
            <a:ext cx="17913312" cy="38664418"/>
          </a:xfrm>
        </p:spPr>
        <p:txBody>
          <a:bodyPr/>
          <a:lstStyle>
            <a:lvl1pPr>
              <a:defRPr sz="15500"/>
            </a:lvl1pPr>
            <a:lvl2pPr>
              <a:defRPr sz="13500"/>
            </a:lvl2pPr>
            <a:lvl3pPr>
              <a:defRPr sz="11600"/>
            </a:lvl3pPr>
            <a:lvl4pPr>
              <a:defRPr sz="9700"/>
            </a:lvl4pPr>
            <a:lvl5pPr>
              <a:defRPr sz="9700"/>
            </a:lvl5pPr>
            <a:lvl6pPr>
              <a:defRPr sz="9700"/>
            </a:lvl6pPr>
            <a:lvl7pPr>
              <a:defRPr sz="9700"/>
            </a:lvl7pPr>
            <a:lvl8pPr>
              <a:defRPr sz="9700"/>
            </a:lvl8pPr>
            <a:lvl9pPr>
              <a:defRPr sz="9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1602196" y="9479988"/>
            <a:ext cx="10542153" cy="30988163"/>
          </a:xfrm>
        </p:spPr>
        <p:txBody>
          <a:bodyPr/>
          <a:lstStyle>
            <a:lvl1pPr marL="0" indent="0">
              <a:buNone/>
              <a:defRPr sz="6800"/>
            </a:lvl1pPr>
            <a:lvl2pPr marL="2207010" indent="0">
              <a:buNone/>
              <a:defRPr sz="5800"/>
            </a:lvl2pPr>
            <a:lvl3pPr marL="4414025" indent="0">
              <a:buNone/>
              <a:defRPr sz="4800"/>
            </a:lvl3pPr>
            <a:lvl4pPr marL="6621035" indent="0">
              <a:buNone/>
              <a:defRPr sz="4400"/>
            </a:lvl4pPr>
            <a:lvl5pPr marL="8828049" indent="0">
              <a:buNone/>
              <a:defRPr sz="4400"/>
            </a:lvl5pPr>
            <a:lvl6pPr marL="11035064" indent="0">
              <a:buNone/>
              <a:defRPr sz="4400"/>
            </a:lvl6pPr>
            <a:lvl7pPr marL="13242069" indent="0">
              <a:buNone/>
              <a:defRPr sz="4400"/>
            </a:lvl7pPr>
            <a:lvl8pPr marL="15449084" indent="0">
              <a:buNone/>
              <a:defRPr sz="4400"/>
            </a:lvl8pPr>
            <a:lvl9pPr marL="17656099" indent="0">
              <a:buNone/>
              <a:defRPr sz="44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76242D72-7EDA-4C67-B9F1-C8AFDFB4B500}" type="datetimeFigureOut">
              <a:rPr lang="en-US" altLang="en-US"/>
              <a:pPr/>
              <a:t>2/25/2020</a:t>
            </a:fld>
            <a:endParaRPr lang="en-IE" altLang="en-US"/>
          </a:p>
        </p:txBody>
      </p:sp>
      <p:sp>
        <p:nvSpPr>
          <p:cNvPr id="6" name="Footer Placeholder 4"/>
          <p:cNvSpPr>
            <a:spLocks noGrp="1"/>
          </p:cNvSpPr>
          <p:nvPr>
            <p:ph type="ftr" sz="quarter" idx="11"/>
          </p:nvPr>
        </p:nvSpPr>
        <p:spPr/>
        <p:txBody>
          <a:bodyPr/>
          <a:lstStyle>
            <a:lvl1pPr>
              <a:defRPr/>
            </a:lvl1pPr>
          </a:lstStyle>
          <a:p>
            <a:pPr>
              <a:defRPr/>
            </a:pPr>
            <a:endParaRPr lang="en-IE"/>
          </a:p>
        </p:txBody>
      </p:sp>
      <p:sp>
        <p:nvSpPr>
          <p:cNvPr id="7" name="Slide Number Placeholder 5"/>
          <p:cNvSpPr>
            <a:spLocks noGrp="1"/>
          </p:cNvSpPr>
          <p:nvPr>
            <p:ph type="sldNum" sz="quarter" idx="12"/>
          </p:nvPr>
        </p:nvSpPr>
        <p:spPr/>
        <p:txBody>
          <a:bodyPr/>
          <a:lstStyle>
            <a:lvl1pPr>
              <a:defRPr/>
            </a:lvl1pPr>
          </a:lstStyle>
          <a:p>
            <a:fld id="{16ACA256-9A80-4C3B-802E-96C602B3A8A5}" type="slidenum">
              <a:rPr lang="en-IE" altLang="en-US"/>
              <a:pPr/>
              <a:t>‹#›</a:t>
            </a:fld>
            <a:endParaRPr lang="en-IE" altLang="en-US"/>
          </a:p>
        </p:txBody>
      </p:sp>
    </p:spTree>
    <p:extLst>
      <p:ext uri="{BB962C8B-B14F-4D97-AF65-F5344CB8AC3E}">
        <p14:creationId xmlns:p14="http://schemas.microsoft.com/office/powerpoint/2010/main" val="2107282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80787" y="31711741"/>
            <a:ext cx="19226213" cy="3743751"/>
          </a:xfrm>
        </p:spPr>
        <p:txBody>
          <a:bodyPr anchor="b"/>
          <a:lstStyle>
            <a:lvl1pPr algn="l">
              <a:defRPr sz="9700" b="1"/>
            </a:lvl1pPr>
          </a:lstStyle>
          <a:p>
            <a:r>
              <a:rPr lang="en-US"/>
              <a:t>Click to edit Master title style</a:t>
            </a:r>
            <a:endParaRPr lang="en-IE"/>
          </a:p>
        </p:txBody>
      </p:sp>
      <p:sp>
        <p:nvSpPr>
          <p:cNvPr id="3" name="Picture Placeholder 2"/>
          <p:cNvSpPr>
            <a:spLocks noGrp="1"/>
          </p:cNvSpPr>
          <p:nvPr>
            <p:ph type="pic" idx="1"/>
          </p:nvPr>
        </p:nvSpPr>
        <p:spPr>
          <a:xfrm>
            <a:off x="6280787" y="4047861"/>
            <a:ext cx="19226213" cy="27181493"/>
          </a:xfrm>
        </p:spPr>
        <p:txBody>
          <a:bodyPr rtlCol="0">
            <a:normAutofit/>
          </a:bodyPr>
          <a:lstStyle>
            <a:lvl1pPr marL="0" indent="0">
              <a:buNone/>
              <a:defRPr sz="15500"/>
            </a:lvl1pPr>
            <a:lvl2pPr marL="2207010" indent="0">
              <a:buNone/>
              <a:defRPr sz="13500"/>
            </a:lvl2pPr>
            <a:lvl3pPr marL="4414025" indent="0">
              <a:buNone/>
              <a:defRPr sz="11600"/>
            </a:lvl3pPr>
            <a:lvl4pPr marL="6621035" indent="0">
              <a:buNone/>
              <a:defRPr sz="9700"/>
            </a:lvl4pPr>
            <a:lvl5pPr marL="8828049" indent="0">
              <a:buNone/>
              <a:defRPr sz="9700"/>
            </a:lvl5pPr>
            <a:lvl6pPr marL="11035064" indent="0">
              <a:buNone/>
              <a:defRPr sz="9700"/>
            </a:lvl6pPr>
            <a:lvl7pPr marL="13242069" indent="0">
              <a:buNone/>
              <a:defRPr sz="9700"/>
            </a:lvl7pPr>
            <a:lvl8pPr marL="15449084" indent="0">
              <a:buNone/>
              <a:defRPr sz="9700"/>
            </a:lvl8pPr>
            <a:lvl9pPr marL="17656099" indent="0">
              <a:buNone/>
              <a:defRPr sz="9700"/>
            </a:lvl9pPr>
          </a:lstStyle>
          <a:p>
            <a:pPr lvl="0"/>
            <a:endParaRPr lang="en-IE" noProof="0" dirty="0"/>
          </a:p>
        </p:txBody>
      </p:sp>
      <p:sp>
        <p:nvSpPr>
          <p:cNvPr id="4" name="Text Placeholder 3"/>
          <p:cNvSpPr>
            <a:spLocks noGrp="1"/>
          </p:cNvSpPr>
          <p:nvPr>
            <p:ph type="body" sz="half" idx="2"/>
          </p:nvPr>
        </p:nvSpPr>
        <p:spPr>
          <a:xfrm>
            <a:off x="6280787" y="35455492"/>
            <a:ext cx="19226213" cy="5316747"/>
          </a:xfrm>
        </p:spPr>
        <p:txBody>
          <a:bodyPr/>
          <a:lstStyle>
            <a:lvl1pPr marL="0" indent="0">
              <a:buNone/>
              <a:defRPr sz="6800"/>
            </a:lvl1pPr>
            <a:lvl2pPr marL="2207010" indent="0">
              <a:buNone/>
              <a:defRPr sz="5800"/>
            </a:lvl2pPr>
            <a:lvl3pPr marL="4414025" indent="0">
              <a:buNone/>
              <a:defRPr sz="4800"/>
            </a:lvl3pPr>
            <a:lvl4pPr marL="6621035" indent="0">
              <a:buNone/>
              <a:defRPr sz="4400"/>
            </a:lvl4pPr>
            <a:lvl5pPr marL="8828049" indent="0">
              <a:buNone/>
              <a:defRPr sz="4400"/>
            </a:lvl5pPr>
            <a:lvl6pPr marL="11035064" indent="0">
              <a:buNone/>
              <a:defRPr sz="4400"/>
            </a:lvl6pPr>
            <a:lvl7pPr marL="13242069" indent="0">
              <a:buNone/>
              <a:defRPr sz="4400"/>
            </a:lvl7pPr>
            <a:lvl8pPr marL="15449084" indent="0">
              <a:buNone/>
              <a:defRPr sz="4400"/>
            </a:lvl8pPr>
            <a:lvl9pPr marL="17656099" indent="0">
              <a:buNone/>
              <a:defRPr sz="44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6DF318B1-88C8-4F53-8786-6380B7EEF0DA}" type="datetimeFigureOut">
              <a:rPr lang="en-US" altLang="en-US"/>
              <a:pPr/>
              <a:t>2/25/2020</a:t>
            </a:fld>
            <a:endParaRPr lang="en-IE" altLang="en-US"/>
          </a:p>
        </p:txBody>
      </p:sp>
      <p:sp>
        <p:nvSpPr>
          <p:cNvPr id="6" name="Footer Placeholder 4"/>
          <p:cNvSpPr>
            <a:spLocks noGrp="1"/>
          </p:cNvSpPr>
          <p:nvPr>
            <p:ph type="ftr" sz="quarter" idx="11"/>
          </p:nvPr>
        </p:nvSpPr>
        <p:spPr/>
        <p:txBody>
          <a:bodyPr/>
          <a:lstStyle>
            <a:lvl1pPr>
              <a:defRPr/>
            </a:lvl1pPr>
          </a:lstStyle>
          <a:p>
            <a:pPr>
              <a:defRPr/>
            </a:pPr>
            <a:endParaRPr lang="en-IE"/>
          </a:p>
        </p:txBody>
      </p:sp>
      <p:sp>
        <p:nvSpPr>
          <p:cNvPr id="7" name="Slide Number Placeholder 5"/>
          <p:cNvSpPr>
            <a:spLocks noGrp="1"/>
          </p:cNvSpPr>
          <p:nvPr>
            <p:ph type="sldNum" sz="quarter" idx="12"/>
          </p:nvPr>
        </p:nvSpPr>
        <p:spPr/>
        <p:txBody>
          <a:bodyPr/>
          <a:lstStyle>
            <a:lvl1pPr>
              <a:defRPr/>
            </a:lvl1pPr>
          </a:lstStyle>
          <a:p>
            <a:fld id="{7B10F0CD-2D76-4C00-B08B-43CCA4FD2BC3}" type="slidenum">
              <a:rPr lang="en-IE" altLang="en-US"/>
              <a:pPr/>
              <a:t>‹#›</a:t>
            </a:fld>
            <a:endParaRPr lang="en-IE" altLang="en-US"/>
          </a:p>
        </p:txBody>
      </p:sp>
    </p:spTree>
    <p:extLst>
      <p:ext uri="{BB962C8B-B14F-4D97-AF65-F5344CB8AC3E}">
        <p14:creationId xmlns:p14="http://schemas.microsoft.com/office/powerpoint/2010/main" val="319021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601788" y="1814513"/>
            <a:ext cx="28840112" cy="755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41400" tIns="220698" rIns="441400" bIns="220698" numCol="1" anchor="ctr" anchorCtr="0" compatLnSpc="1">
            <a:prstTxWarp prst="textNoShape">
              <a:avLst/>
            </a:prstTxWarp>
          </a:bodyPr>
          <a:lstStyle/>
          <a:p>
            <a:pPr lvl="0"/>
            <a:r>
              <a:rPr lang="en-US" altLang="en-US"/>
              <a:t>Click to edit Master title style</a:t>
            </a:r>
            <a:endParaRPr lang="en-IE" altLang="en-US"/>
          </a:p>
        </p:txBody>
      </p:sp>
      <p:sp>
        <p:nvSpPr>
          <p:cNvPr id="1027" name="Text Placeholder 2"/>
          <p:cNvSpPr>
            <a:spLocks noGrp="1"/>
          </p:cNvSpPr>
          <p:nvPr>
            <p:ph type="body" idx="1"/>
          </p:nvPr>
        </p:nvSpPr>
        <p:spPr bwMode="auto">
          <a:xfrm>
            <a:off x="1601788" y="10571163"/>
            <a:ext cx="28840112" cy="2989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41400" tIns="220698" rIns="441400" bIns="22069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IE" altLang="en-US"/>
          </a:p>
        </p:txBody>
      </p:sp>
      <p:sp>
        <p:nvSpPr>
          <p:cNvPr id="4" name="Date Placeholder 3"/>
          <p:cNvSpPr>
            <a:spLocks noGrp="1"/>
          </p:cNvSpPr>
          <p:nvPr>
            <p:ph type="dt" sz="half" idx="2"/>
          </p:nvPr>
        </p:nvSpPr>
        <p:spPr>
          <a:xfrm>
            <a:off x="1601788" y="41989375"/>
            <a:ext cx="7477125" cy="2411413"/>
          </a:xfrm>
          <a:prstGeom prst="rect">
            <a:avLst/>
          </a:prstGeom>
        </p:spPr>
        <p:txBody>
          <a:bodyPr vert="horz" wrap="square" lIns="441400" tIns="220698" rIns="441400" bIns="220698" numCol="1" anchor="ctr" anchorCtr="0" compatLnSpc="1">
            <a:prstTxWarp prst="textNoShape">
              <a:avLst/>
            </a:prstTxWarp>
          </a:bodyPr>
          <a:lstStyle>
            <a:lvl1pPr>
              <a:defRPr sz="5800">
                <a:solidFill>
                  <a:srgbClr val="898989"/>
                </a:solidFill>
              </a:defRPr>
            </a:lvl1pPr>
          </a:lstStyle>
          <a:p>
            <a:fld id="{1966FD0B-A9AE-47FA-B95D-C25F18F7AFB3}" type="datetimeFigureOut">
              <a:rPr lang="en-US" altLang="en-US"/>
              <a:pPr/>
              <a:t>2/25/2020</a:t>
            </a:fld>
            <a:endParaRPr lang="en-IE" altLang="en-US"/>
          </a:p>
        </p:txBody>
      </p:sp>
      <p:sp>
        <p:nvSpPr>
          <p:cNvPr id="5" name="Footer Placeholder 4"/>
          <p:cNvSpPr>
            <a:spLocks noGrp="1"/>
          </p:cNvSpPr>
          <p:nvPr>
            <p:ph type="ftr" sz="quarter" idx="3"/>
          </p:nvPr>
        </p:nvSpPr>
        <p:spPr>
          <a:xfrm>
            <a:off x="10948988" y="41989375"/>
            <a:ext cx="10145712" cy="2411413"/>
          </a:xfrm>
          <a:prstGeom prst="rect">
            <a:avLst/>
          </a:prstGeom>
        </p:spPr>
        <p:txBody>
          <a:bodyPr vert="horz" wrap="square" lIns="441400" tIns="220698" rIns="441400" bIns="220698" numCol="1" anchor="ctr" anchorCtr="0" compatLnSpc="1">
            <a:prstTxWarp prst="textNoShape">
              <a:avLst/>
            </a:prstTxWarp>
          </a:bodyPr>
          <a:lstStyle>
            <a:lvl1pPr algn="ctr">
              <a:defRPr sz="5800">
                <a:solidFill>
                  <a:srgbClr val="898989"/>
                </a:solidFill>
                <a:latin typeface="Helvetica" charset="0"/>
                <a:ea typeface="ＭＳ Ｐゴシック" charset="0"/>
                <a:cs typeface="ＭＳ Ｐゴシック" charset="0"/>
              </a:defRPr>
            </a:lvl1pPr>
          </a:lstStyle>
          <a:p>
            <a:pPr>
              <a:defRPr/>
            </a:pPr>
            <a:endParaRPr lang="en-IE"/>
          </a:p>
        </p:txBody>
      </p:sp>
      <p:sp>
        <p:nvSpPr>
          <p:cNvPr id="6" name="Slide Number Placeholder 5"/>
          <p:cNvSpPr>
            <a:spLocks noGrp="1"/>
          </p:cNvSpPr>
          <p:nvPr>
            <p:ph type="sldNum" sz="quarter" idx="4"/>
          </p:nvPr>
        </p:nvSpPr>
        <p:spPr>
          <a:xfrm>
            <a:off x="22964775" y="41989375"/>
            <a:ext cx="7477125" cy="2411413"/>
          </a:xfrm>
          <a:prstGeom prst="rect">
            <a:avLst/>
          </a:prstGeom>
        </p:spPr>
        <p:txBody>
          <a:bodyPr vert="horz" wrap="square" lIns="441400" tIns="220698" rIns="441400" bIns="220698" numCol="1" anchor="ctr" anchorCtr="0" compatLnSpc="1">
            <a:prstTxWarp prst="textNoShape">
              <a:avLst/>
            </a:prstTxWarp>
          </a:bodyPr>
          <a:lstStyle>
            <a:lvl1pPr algn="r">
              <a:defRPr sz="5800">
                <a:solidFill>
                  <a:srgbClr val="898989"/>
                </a:solidFill>
              </a:defRPr>
            </a:lvl1pPr>
          </a:lstStyle>
          <a:p>
            <a:fld id="{FBD124B2-4E07-4C15-A230-FF82883D000F}" type="slidenum">
              <a:rPr lang="en-IE" altLang="en-US"/>
              <a:pPr/>
              <a:t>‹#›</a:t>
            </a:fld>
            <a:endParaRPr lang="en-IE" alt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4413250" rtl="0" eaLnBrk="0" fontAlgn="base" hangingPunct="0">
        <a:spcBef>
          <a:spcPct val="0"/>
        </a:spcBef>
        <a:spcAft>
          <a:spcPct val="0"/>
        </a:spcAft>
        <a:defRPr sz="21300" kern="1200">
          <a:solidFill>
            <a:schemeClr val="tx1"/>
          </a:solidFill>
          <a:latin typeface="+mj-lt"/>
          <a:ea typeface="MS PGothic" panose="020B0600070205080204" pitchFamily="34" charset="-128"/>
          <a:cs typeface="ＭＳ Ｐゴシック" charset="0"/>
        </a:defRPr>
      </a:lvl1pPr>
      <a:lvl2pPr algn="ctr" defTabSz="4413250" rtl="0" eaLnBrk="0" fontAlgn="base" hangingPunct="0">
        <a:spcBef>
          <a:spcPct val="0"/>
        </a:spcBef>
        <a:spcAft>
          <a:spcPct val="0"/>
        </a:spcAft>
        <a:defRPr sz="21300">
          <a:solidFill>
            <a:schemeClr val="tx1"/>
          </a:solidFill>
          <a:latin typeface="Calibri" pitchFamily="34" charset="0"/>
          <a:ea typeface="MS PGothic" panose="020B0600070205080204" pitchFamily="34" charset="-128"/>
          <a:cs typeface="ＭＳ Ｐゴシック" charset="0"/>
        </a:defRPr>
      </a:lvl2pPr>
      <a:lvl3pPr algn="ctr" defTabSz="4413250" rtl="0" eaLnBrk="0" fontAlgn="base" hangingPunct="0">
        <a:spcBef>
          <a:spcPct val="0"/>
        </a:spcBef>
        <a:spcAft>
          <a:spcPct val="0"/>
        </a:spcAft>
        <a:defRPr sz="21300">
          <a:solidFill>
            <a:schemeClr val="tx1"/>
          </a:solidFill>
          <a:latin typeface="Calibri" pitchFamily="34" charset="0"/>
          <a:ea typeface="MS PGothic" panose="020B0600070205080204" pitchFamily="34" charset="-128"/>
          <a:cs typeface="ＭＳ Ｐゴシック" charset="0"/>
        </a:defRPr>
      </a:lvl3pPr>
      <a:lvl4pPr algn="ctr" defTabSz="4413250" rtl="0" eaLnBrk="0" fontAlgn="base" hangingPunct="0">
        <a:spcBef>
          <a:spcPct val="0"/>
        </a:spcBef>
        <a:spcAft>
          <a:spcPct val="0"/>
        </a:spcAft>
        <a:defRPr sz="21300">
          <a:solidFill>
            <a:schemeClr val="tx1"/>
          </a:solidFill>
          <a:latin typeface="Calibri" pitchFamily="34" charset="0"/>
          <a:ea typeface="MS PGothic" panose="020B0600070205080204" pitchFamily="34" charset="-128"/>
          <a:cs typeface="ＭＳ Ｐゴシック" charset="0"/>
        </a:defRPr>
      </a:lvl4pPr>
      <a:lvl5pPr algn="ctr" defTabSz="4413250" rtl="0" eaLnBrk="0" fontAlgn="base" hangingPunct="0">
        <a:spcBef>
          <a:spcPct val="0"/>
        </a:spcBef>
        <a:spcAft>
          <a:spcPct val="0"/>
        </a:spcAft>
        <a:defRPr sz="21300">
          <a:solidFill>
            <a:schemeClr val="tx1"/>
          </a:solidFill>
          <a:latin typeface="Calibri" pitchFamily="34" charset="0"/>
          <a:ea typeface="MS PGothic" panose="020B0600070205080204" pitchFamily="34" charset="-128"/>
          <a:cs typeface="ＭＳ Ｐゴシック" charset="0"/>
        </a:defRPr>
      </a:lvl5pPr>
      <a:lvl6pPr marL="457200" algn="ctr" defTabSz="4413250" rtl="0" fontAlgn="base">
        <a:spcBef>
          <a:spcPct val="0"/>
        </a:spcBef>
        <a:spcAft>
          <a:spcPct val="0"/>
        </a:spcAft>
        <a:defRPr sz="21300">
          <a:solidFill>
            <a:schemeClr val="tx1"/>
          </a:solidFill>
          <a:latin typeface="Calibri" pitchFamily="34" charset="0"/>
        </a:defRPr>
      </a:lvl6pPr>
      <a:lvl7pPr marL="914400" algn="ctr" defTabSz="4413250" rtl="0" fontAlgn="base">
        <a:spcBef>
          <a:spcPct val="0"/>
        </a:spcBef>
        <a:spcAft>
          <a:spcPct val="0"/>
        </a:spcAft>
        <a:defRPr sz="21300">
          <a:solidFill>
            <a:schemeClr val="tx1"/>
          </a:solidFill>
          <a:latin typeface="Calibri" pitchFamily="34" charset="0"/>
        </a:defRPr>
      </a:lvl7pPr>
      <a:lvl8pPr marL="1371600" algn="ctr" defTabSz="4413250" rtl="0" fontAlgn="base">
        <a:spcBef>
          <a:spcPct val="0"/>
        </a:spcBef>
        <a:spcAft>
          <a:spcPct val="0"/>
        </a:spcAft>
        <a:defRPr sz="21300">
          <a:solidFill>
            <a:schemeClr val="tx1"/>
          </a:solidFill>
          <a:latin typeface="Calibri" pitchFamily="34" charset="0"/>
        </a:defRPr>
      </a:lvl8pPr>
      <a:lvl9pPr marL="1828800" algn="ctr" defTabSz="4413250" rtl="0" fontAlgn="base">
        <a:spcBef>
          <a:spcPct val="0"/>
        </a:spcBef>
        <a:spcAft>
          <a:spcPct val="0"/>
        </a:spcAft>
        <a:defRPr sz="21300">
          <a:solidFill>
            <a:schemeClr val="tx1"/>
          </a:solidFill>
          <a:latin typeface="Calibri" pitchFamily="34" charset="0"/>
        </a:defRPr>
      </a:lvl9pPr>
    </p:titleStyle>
    <p:bodyStyle>
      <a:lvl1pPr marL="1654175" indent="-1654175" algn="l" defTabSz="4413250" rtl="0" eaLnBrk="0" fontAlgn="base" hangingPunct="0">
        <a:spcBef>
          <a:spcPct val="20000"/>
        </a:spcBef>
        <a:spcAft>
          <a:spcPct val="0"/>
        </a:spcAft>
        <a:buFont typeface="Arial" panose="020B0604020202020204" pitchFamily="34" charset="0"/>
        <a:buChar char="•"/>
        <a:defRPr sz="15500" kern="1200">
          <a:solidFill>
            <a:schemeClr val="tx1"/>
          </a:solidFill>
          <a:latin typeface="+mn-lt"/>
          <a:ea typeface="MS PGothic" panose="020B0600070205080204" pitchFamily="34" charset="-128"/>
          <a:cs typeface="ＭＳ Ｐゴシック" charset="0"/>
        </a:defRPr>
      </a:lvl1pPr>
      <a:lvl2pPr marL="3586163" indent="-1377950" algn="l" defTabSz="4413250" rtl="0" eaLnBrk="0" fontAlgn="base" hangingPunct="0">
        <a:spcBef>
          <a:spcPct val="20000"/>
        </a:spcBef>
        <a:spcAft>
          <a:spcPct val="0"/>
        </a:spcAft>
        <a:buFont typeface="Arial" panose="020B0604020202020204" pitchFamily="34" charset="0"/>
        <a:buChar char="–"/>
        <a:defRPr sz="13500" kern="1200">
          <a:solidFill>
            <a:schemeClr val="tx1"/>
          </a:solidFill>
          <a:latin typeface="+mn-lt"/>
          <a:ea typeface="MS PGothic" panose="020B0600070205080204" pitchFamily="34" charset="-128"/>
          <a:cs typeface="+mn-cs"/>
        </a:defRPr>
      </a:lvl2pPr>
      <a:lvl3pPr marL="5516563" indent="-1103313" algn="l" defTabSz="4413250" rtl="0" eaLnBrk="0" fontAlgn="base" hangingPunct="0">
        <a:spcBef>
          <a:spcPct val="20000"/>
        </a:spcBef>
        <a:spcAft>
          <a:spcPct val="0"/>
        </a:spcAft>
        <a:buFont typeface="Arial" panose="020B0604020202020204" pitchFamily="34" charset="0"/>
        <a:buChar char="•"/>
        <a:defRPr sz="11600" kern="1200">
          <a:solidFill>
            <a:schemeClr val="tx1"/>
          </a:solidFill>
          <a:latin typeface="+mn-lt"/>
          <a:ea typeface="MS PGothic" panose="020B0600070205080204" pitchFamily="34" charset="-128"/>
          <a:cs typeface="+mn-cs"/>
        </a:defRPr>
      </a:lvl3pPr>
      <a:lvl4pPr marL="7723188" indent="-1103313" algn="l" defTabSz="4413250" rtl="0" eaLnBrk="0" fontAlgn="base" hangingPunct="0">
        <a:spcBef>
          <a:spcPct val="20000"/>
        </a:spcBef>
        <a:spcAft>
          <a:spcPct val="0"/>
        </a:spcAft>
        <a:buFont typeface="Arial" panose="020B0604020202020204" pitchFamily="34" charset="0"/>
        <a:buChar char="–"/>
        <a:defRPr sz="9700" kern="1200">
          <a:solidFill>
            <a:schemeClr val="tx1"/>
          </a:solidFill>
          <a:latin typeface="+mn-lt"/>
          <a:ea typeface="MS PGothic" panose="020B0600070205080204" pitchFamily="34" charset="-128"/>
          <a:cs typeface="+mn-cs"/>
        </a:defRPr>
      </a:lvl4pPr>
      <a:lvl5pPr marL="9931400" indent="-1103313" algn="l" defTabSz="4413250" rtl="0" eaLnBrk="0" fontAlgn="base" hangingPunct="0">
        <a:spcBef>
          <a:spcPct val="20000"/>
        </a:spcBef>
        <a:spcAft>
          <a:spcPct val="0"/>
        </a:spcAft>
        <a:buFont typeface="Arial" panose="020B0604020202020204" pitchFamily="34" charset="0"/>
        <a:buChar char="»"/>
        <a:defRPr sz="9700" kern="1200">
          <a:solidFill>
            <a:schemeClr val="tx1"/>
          </a:solidFill>
          <a:latin typeface="+mn-lt"/>
          <a:ea typeface="MS PGothic" panose="020B0600070205080204" pitchFamily="34" charset="-128"/>
          <a:cs typeface="+mn-cs"/>
        </a:defRPr>
      </a:lvl5pPr>
      <a:lvl6pPr marL="12138567" indent="-1103503" algn="l" defTabSz="4414025"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345581" indent="-1103503" algn="l" defTabSz="4414025"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552591" indent="-1103503" algn="l" defTabSz="4414025"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759601" indent="-1103503" algn="l" defTabSz="4414025" rtl="0" eaLnBrk="1" latinLnBrk="0" hangingPunct="1">
        <a:spcBef>
          <a:spcPct val="20000"/>
        </a:spcBef>
        <a:buFont typeface="Arial" pitchFamily="34" charset="0"/>
        <a:buChar char="•"/>
        <a:defRPr sz="9700" kern="1200">
          <a:solidFill>
            <a:schemeClr val="tx1"/>
          </a:solidFill>
          <a:latin typeface="+mn-lt"/>
          <a:ea typeface="+mn-ea"/>
          <a:cs typeface="+mn-cs"/>
        </a:defRPr>
      </a:lvl9pPr>
    </p:bodyStyle>
    <p:otherStyle>
      <a:defPPr>
        <a:defRPr lang="en-US"/>
      </a:defPPr>
      <a:lvl1pPr marL="0" algn="l" defTabSz="4414025" rtl="0" eaLnBrk="1" latinLnBrk="0" hangingPunct="1">
        <a:defRPr sz="8700" kern="1200">
          <a:solidFill>
            <a:schemeClr val="tx1"/>
          </a:solidFill>
          <a:latin typeface="+mn-lt"/>
          <a:ea typeface="+mn-ea"/>
          <a:cs typeface="+mn-cs"/>
        </a:defRPr>
      </a:lvl1pPr>
      <a:lvl2pPr marL="2207010" algn="l" defTabSz="4414025" rtl="0" eaLnBrk="1" latinLnBrk="0" hangingPunct="1">
        <a:defRPr sz="8700" kern="1200">
          <a:solidFill>
            <a:schemeClr val="tx1"/>
          </a:solidFill>
          <a:latin typeface="+mn-lt"/>
          <a:ea typeface="+mn-ea"/>
          <a:cs typeface="+mn-cs"/>
        </a:defRPr>
      </a:lvl2pPr>
      <a:lvl3pPr marL="4414025" algn="l" defTabSz="4414025" rtl="0" eaLnBrk="1" latinLnBrk="0" hangingPunct="1">
        <a:defRPr sz="8700" kern="1200">
          <a:solidFill>
            <a:schemeClr val="tx1"/>
          </a:solidFill>
          <a:latin typeface="+mn-lt"/>
          <a:ea typeface="+mn-ea"/>
          <a:cs typeface="+mn-cs"/>
        </a:defRPr>
      </a:lvl3pPr>
      <a:lvl4pPr marL="6621035" algn="l" defTabSz="4414025" rtl="0" eaLnBrk="1" latinLnBrk="0" hangingPunct="1">
        <a:defRPr sz="8700" kern="1200">
          <a:solidFill>
            <a:schemeClr val="tx1"/>
          </a:solidFill>
          <a:latin typeface="+mn-lt"/>
          <a:ea typeface="+mn-ea"/>
          <a:cs typeface="+mn-cs"/>
        </a:defRPr>
      </a:lvl4pPr>
      <a:lvl5pPr marL="8828049" algn="l" defTabSz="4414025" rtl="0" eaLnBrk="1" latinLnBrk="0" hangingPunct="1">
        <a:defRPr sz="8700" kern="1200">
          <a:solidFill>
            <a:schemeClr val="tx1"/>
          </a:solidFill>
          <a:latin typeface="+mn-lt"/>
          <a:ea typeface="+mn-ea"/>
          <a:cs typeface="+mn-cs"/>
        </a:defRPr>
      </a:lvl5pPr>
      <a:lvl6pPr marL="11035064" algn="l" defTabSz="4414025" rtl="0" eaLnBrk="1" latinLnBrk="0" hangingPunct="1">
        <a:defRPr sz="8700" kern="1200">
          <a:solidFill>
            <a:schemeClr val="tx1"/>
          </a:solidFill>
          <a:latin typeface="+mn-lt"/>
          <a:ea typeface="+mn-ea"/>
          <a:cs typeface="+mn-cs"/>
        </a:defRPr>
      </a:lvl6pPr>
      <a:lvl7pPr marL="13242069" algn="l" defTabSz="4414025" rtl="0" eaLnBrk="1" latinLnBrk="0" hangingPunct="1">
        <a:defRPr sz="8700" kern="1200">
          <a:solidFill>
            <a:schemeClr val="tx1"/>
          </a:solidFill>
          <a:latin typeface="+mn-lt"/>
          <a:ea typeface="+mn-ea"/>
          <a:cs typeface="+mn-cs"/>
        </a:defRPr>
      </a:lvl7pPr>
      <a:lvl8pPr marL="15449084" algn="l" defTabSz="4414025" rtl="0" eaLnBrk="1" latinLnBrk="0" hangingPunct="1">
        <a:defRPr sz="8700" kern="1200">
          <a:solidFill>
            <a:schemeClr val="tx1"/>
          </a:solidFill>
          <a:latin typeface="+mn-lt"/>
          <a:ea typeface="+mn-ea"/>
          <a:cs typeface="+mn-cs"/>
        </a:defRPr>
      </a:lvl8pPr>
      <a:lvl9pPr marL="17656099" algn="l" defTabSz="4414025" rtl="0" eaLnBrk="1" latinLnBrk="0" hangingPunct="1">
        <a:defRPr sz="8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7.emf"/><Relationship Id="rId5" Type="http://schemas.openxmlformats.org/officeDocument/2006/relationships/image" Target="../media/image3.jpeg"/><Relationship Id="rId10" Type="http://schemas.openxmlformats.org/officeDocument/2006/relationships/customXml" Target="../ink/ink1.xml"/><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864332" y="28859724"/>
            <a:ext cx="13861367" cy="10781893"/>
          </a:xfrm>
          <a:prstGeom prst="rect">
            <a:avLst/>
          </a:prstGeom>
        </p:spPr>
      </p:pic>
      <p:pic>
        <p:nvPicPr>
          <p:cNvPr id="2" name="Picture 9"/>
          <p:cNvPicPr>
            <a:picLocks noChangeAspect="1"/>
          </p:cNvPicPr>
          <p:nvPr/>
        </p:nvPicPr>
        <p:blipFill>
          <a:blip r:embed="rId3"/>
          <a:stretch>
            <a:fillRect/>
          </a:stretch>
        </p:blipFill>
        <p:spPr>
          <a:xfrm>
            <a:off x="864332" y="28164839"/>
            <a:ext cx="14633575" cy="11476779"/>
          </a:xfrm>
          <a:prstGeom prst="rect">
            <a:avLst/>
          </a:prstGeom>
        </p:spPr>
      </p:pic>
      <p:sp>
        <p:nvSpPr>
          <p:cNvPr id="4" name="TextBox 3"/>
          <p:cNvSpPr txBox="1"/>
          <p:nvPr/>
        </p:nvSpPr>
        <p:spPr>
          <a:xfrm rot="10800000" flipV="1">
            <a:off x="802557" y="39795532"/>
            <a:ext cx="30265687" cy="1956681"/>
          </a:xfrm>
          <a:prstGeom prst="rect">
            <a:avLst/>
          </a:prstGeom>
          <a:noFill/>
        </p:spPr>
        <p:txBody>
          <a:bodyPr wrap="square" rtlCol="0">
            <a:spAutoFit/>
          </a:bodyPr>
          <a:lstStyle/>
          <a:p>
            <a:pPr marL="457200" indent="-457200">
              <a:buFont typeface="Wingdings" panose="05000000000000000000" pitchFamily="2" charset="2"/>
              <a:buChar char="§"/>
            </a:pPr>
            <a:endParaRPr lang="en-IE" sz="36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endParaRPr lang="en-IE" sz="36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endParaRPr lang="en-IE" sz="36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endParaRPr lang="en-IE" sz="36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
            </a:pPr>
            <a:endParaRPr lang="en-IE" sz="3600" dirty="0">
              <a:latin typeface="Arial" panose="020B0604020202020204" pitchFamily="34" charset="0"/>
              <a:cs typeface="Arial" panose="020B0604020202020204" pitchFamily="34" charset="0"/>
            </a:endParaRPr>
          </a:p>
        </p:txBody>
      </p:sp>
      <p:sp>
        <p:nvSpPr>
          <p:cNvPr id="37" name="Rounded Rectangle 36"/>
          <p:cNvSpPr/>
          <p:nvPr/>
        </p:nvSpPr>
        <p:spPr bwMode="auto">
          <a:xfrm flipH="1">
            <a:off x="15842112" y="28189334"/>
            <a:ext cx="15384013" cy="11536427"/>
          </a:xfrm>
          <a:prstGeom prst="roundRect">
            <a:avLst>
              <a:gd name="adj" fmla="val 3394"/>
            </a:avLst>
          </a:prstGeom>
          <a:solidFill>
            <a:schemeClr val="bg1">
              <a:lumMod val="95000"/>
            </a:schemeClr>
          </a:solidFill>
          <a:ln w="50800">
            <a:solidFill>
              <a:srgbClr val="425E66"/>
            </a:solidFill>
          </a:ln>
        </p:spPr>
        <p:style>
          <a:lnRef idx="2">
            <a:schemeClr val="accent1">
              <a:shade val="50000"/>
            </a:schemeClr>
          </a:lnRef>
          <a:fillRef idx="1">
            <a:schemeClr val="accent1"/>
          </a:fillRef>
          <a:effectRef idx="0">
            <a:schemeClr val="accent1"/>
          </a:effectRef>
          <a:fontRef idx="minor">
            <a:schemeClr val="lt1"/>
          </a:fontRef>
        </p:style>
        <p:txBody>
          <a:bodyPr rIns="504000" anchor="ctr"/>
          <a:lstStyle/>
          <a:p>
            <a:pPr marL="800100" indent="-800100" algn="just">
              <a:defRPr/>
            </a:pPr>
            <a:endParaRPr lang="en-IE" sz="3600" dirty="0">
              <a:solidFill>
                <a:schemeClr val="tx1"/>
              </a:solidFill>
              <a:latin typeface="Arial" panose="020B0604020202020204" pitchFamily="34" charset="0"/>
              <a:cs typeface="Arial" panose="020B0604020202020204" pitchFamily="34" charset="0"/>
            </a:endParaRPr>
          </a:p>
          <a:p>
            <a:pPr marL="800100" indent="-800100" algn="just">
              <a:defRPr/>
            </a:pPr>
            <a:endParaRPr lang="en-IE" sz="3600" dirty="0">
              <a:solidFill>
                <a:schemeClr val="tx1"/>
              </a:solidFill>
              <a:latin typeface="Arial" panose="020B0604020202020204" pitchFamily="34" charset="0"/>
              <a:cs typeface="Arial" panose="020B0604020202020204" pitchFamily="34" charset="0"/>
            </a:endParaRPr>
          </a:p>
          <a:p>
            <a:pPr marL="800100" indent="-800100" algn="just">
              <a:defRPr/>
            </a:pPr>
            <a:endParaRPr lang="en-IE" sz="3600" dirty="0">
              <a:solidFill>
                <a:schemeClr val="tx1"/>
              </a:solidFill>
              <a:latin typeface="Arial" panose="020B0604020202020204" pitchFamily="34" charset="0"/>
              <a:cs typeface="Arial" panose="020B0604020202020204" pitchFamily="34" charset="0"/>
            </a:endParaRPr>
          </a:p>
          <a:p>
            <a:pPr marL="800100" indent="-800100" algn="just">
              <a:defRPr/>
            </a:pPr>
            <a:r>
              <a:rPr lang="en-IE" sz="3600" dirty="0">
                <a:solidFill>
                  <a:schemeClr val="tx1"/>
                </a:solidFill>
                <a:latin typeface="Arial" panose="020B0604020202020204" pitchFamily="34" charset="0"/>
                <a:cs typeface="Arial" panose="020B0604020202020204" pitchFamily="34" charset="0"/>
              </a:rPr>
              <a:t>	</a:t>
            </a:r>
          </a:p>
          <a:p>
            <a:pPr marL="800100" algn="just">
              <a:defRPr/>
            </a:pPr>
            <a:endParaRPr lang="en-IE" sz="3600" dirty="0">
              <a:solidFill>
                <a:schemeClr val="tx1"/>
              </a:solidFill>
              <a:latin typeface="Arial" panose="020B0604020202020204" pitchFamily="34" charset="0"/>
              <a:cs typeface="Arial" panose="020B0604020202020204" pitchFamily="34" charset="0"/>
            </a:endParaRPr>
          </a:p>
          <a:p>
            <a:pPr marL="609600" indent="-609600" algn="just">
              <a:defRPr/>
            </a:pPr>
            <a:r>
              <a:rPr lang="en-IE" sz="3600" dirty="0">
                <a:solidFill>
                  <a:schemeClr val="tx1"/>
                </a:solidFill>
                <a:latin typeface="Arial" panose="020B0604020202020204" pitchFamily="34" charset="0"/>
                <a:cs typeface="Arial" panose="020B0604020202020204" pitchFamily="34" charset="0"/>
              </a:rPr>
              <a:t>	The key theme to emerge from one-to-one interviews with participants in Ireland and Belgium was related to </a:t>
            </a:r>
            <a:r>
              <a:rPr lang="en-IE" sz="3600" b="1" dirty="0">
                <a:solidFill>
                  <a:schemeClr val="tx1"/>
                </a:solidFill>
                <a:latin typeface="Arial" panose="020B0604020202020204" pitchFamily="34" charset="0"/>
                <a:cs typeface="Arial" panose="020B0604020202020204" pitchFamily="34" charset="0"/>
              </a:rPr>
              <a:t>triage interventions</a:t>
            </a:r>
            <a:r>
              <a:rPr lang="en-IE" sz="3600" dirty="0">
                <a:solidFill>
                  <a:schemeClr val="tx1"/>
                </a:solidFill>
                <a:latin typeface="Arial" panose="020B0604020202020204" pitchFamily="34" charset="0"/>
                <a:cs typeface="Arial" panose="020B0604020202020204" pitchFamily="34" charset="0"/>
              </a:rPr>
              <a:t> which included </a:t>
            </a:r>
            <a:r>
              <a:rPr lang="en-IE" sz="3600" b="1" dirty="0">
                <a:solidFill>
                  <a:schemeClr val="tx1"/>
                </a:solidFill>
                <a:latin typeface="Arial" panose="020B0604020202020204" pitchFamily="34" charset="0"/>
                <a:cs typeface="Arial" panose="020B0604020202020204" pitchFamily="34" charset="0"/>
              </a:rPr>
              <a:t>medical</a:t>
            </a:r>
            <a:r>
              <a:rPr lang="en-IE" sz="3600" dirty="0">
                <a:solidFill>
                  <a:schemeClr val="tx1"/>
                </a:solidFill>
                <a:latin typeface="Arial" panose="020B0604020202020204" pitchFamily="34" charset="0"/>
                <a:cs typeface="Arial" panose="020B0604020202020204" pitchFamily="34" charset="0"/>
              </a:rPr>
              <a:t> and </a:t>
            </a:r>
            <a:r>
              <a:rPr lang="en-IE" sz="3600" b="1" dirty="0">
                <a:solidFill>
                  <a:schemeClr val="tx1"/>
                </a:solidFill>
                <a:latin typeface="Arial" panose="020B0604020202020204" pitchFamily="34" charset="0"/>
                <a:cs typeface="Arial" panose="020B0604020202020204" pitchFamily="34" charset="0"/>
              </a:rPr>
              <a:t>non-medical interventions</a:t>
            </a:r>
            <a:r>
              <a:rPr lang="en-IE" sz="3600" dirty="0">
                <a:solidFill>
                  <a:schemeClr val="tx1"/>
                </a:solidFill>
                <a:latin typeface="Arial" panose="020B0604020202020204" pitchFamily="34" charset="0"/>
                <a:cs typeface="Arial" panose="020B0604020202020204" pitchFamily="34" charset="0"/>
              </a:rPr>
              <a:t> such as </a:t>
            </a:r>
            <a:r>
              <a:rPr lang="en-IE" sz="3600" b="1" dirty="0">
                <a:solidFill>
                  <a:schemeClr val="tx1"/>
                </a:solidFill>
                <a:latin typeface="Arial" panose="020B0604020202020204" pitchFamily="34" charset="0"/>
                <a:cs typeface="Arial" panose="020B0604020202020204" pitchFamily="34" charset="0"/>
              </a:rPr>
              <a:t>education</a:t>
            </a:r>
            <a:r>
              <a:rPr lang="en-IE" sz="3600" dirty="0">
                <a:solidFill>
                  <a:schemeClr val="tx1"/>
                </a:solidFill>
                <a:latin typeface="Arial" panose="020B0604020202020204" pitchFamily="34" charset="0"/>
                <a:cs typeface="Arial" panose="020B0604020202020204" pitchFamily="34" charset="0"/>
              </a:rPr>
              <a:t> and </a:t>
            </a:r>
            <a:r>
              <a:rPr lang="en-IE" sz="3600" b="1" dirty="0">
                <a:solidFill>
                  <a:schemeClr val="tx1"/>
                </a:solidFill>
                <a:latin typeface="Arial" panose="020B0604020202020204" pitchFamily="34" charset="0"/>
                <a:cs typeface="Arial" panose="020B0604020202020204" pitchFamily="34" charset="0"/>
              </a:rPr>
              <a:t>provision of advice</a:t>
            </a:r>
            <a:r>
              <a:rPr lang="en-IE" sz="3600" dirty="0">
                <a:solidFill>
                  <a:schemeClr val="tx1"/>
                </a:solidFill>
                <a:latin typeface="Arial" panose="020B0604020202020204" pitchFamily="34" charset="0"/>
                <a:cs typeface="Arial" panose="020B0604020202020204" pitchFamily="34" charset="0"/>
              </a:rPr>
              <a:t>.</a:t>
            </a:r>
          </a:p>
          <a:p>
            <a:pPr marL="609600" indent="-609600" algn="just">
              <a:buFont typeface="Wingdings" panose="05000000000000000000" pitchFamily="2" charset="2"/>
              <a:buChar char="§"/>
              <a:defRPr/>
            </a:pPr>
            <a:r>
              <a:rPr lang="en-IE" sz="3600" dirty="0">
                <a:solidFill>
                  <a:schemeClr val="tx1"/>
                </a:solidFill>
                <a:latin typeface="Arial" panose="020B0604020202020204" pitchFamily="34" charset="0"/>
                <a:cs typeface="Arial" panose="020B0604020202020204" pitchFamily="34" charset="0"/>
              </a:rPr>
              <a:t>For some participants, </a:t>
            </a:r>
            <a:r>
              <a:rPr lang="en-IE" sz="3600" b="1" dirty="0">
                <a:solidFill>
                  <a:schemeClr val="tx1"/>
                </a:solidFill>
                <a:latin typeface="Arial" panose="020B0604020202020204" pitchFamily="34" charset="0"/>
                <a:cs typeface="Arial" panose="020B0604020202020204" pitchFamily="34" charset="0"/>
              </a:rPr>
              <a:t>advice from triage prompted a GP visit they had been avoiding</a:t>
            </a:r>
            <a:r>
              <a:rPr lang="en-IE" sz="3600" dirty="0">
                <a:solidFill>
                  <a:schemeClr val="tx1"/>
                </a:solidFill>
                <a:latin typeface="Arial" panose="020B0604020202020204" pitchFamily="34" charset="0"/>
                <a:cs typeface="Arial" panose="020B0604020202020204" pitchFamily="34" charset="0"/>
              </a:rPr>
              <a:t>: while for others </a:t>
            </a:r>
            <a:r>
              <a:rPr lang="en-IE" sz="3600" b="1" dirty="0">
                <a:solidFill>
                  <a:schemeClr val="tx1"/>
                </a:solidFill>
                <a:latin typeface="Arial" panose="020B0604020202020204" pitchFamily="34" charset="0"/>
                <a:cs typeface="Arial" panose="020B0604020202020204" pitchFamily="34" charset="0"/>
              </a:rPr>
              <a:t>reassurance from triage meant a GP visit was unnecessary</a:t>
            </a:r>
            <a:r>
              <a:rPr lang="en-IE" sz="3600" dirty="0">
                <a:solidFill>
                  <a:schemeClr val="tx1"/>
                </a:solidFill>
                <a:latin typeface="Arial" panose="020B0604020202020204" pitchFamily="34" charset="0"/>
                <a:cs typeface="Arial" panose="020B0604020202020204" pitchFamily="34" charset="0"/>
              </a:rPr>
              <a:t>.	</a:t>
            </a:r>
          </a:p>
          <a:p>
            <a:pPr marL="522288" algn="just">
              <a:defRPr/>
            </a:pPr>
            <a:r>
              <a:rPr lang="en-IE" sz="3600" dirty="0">
                <a:solidFill>
                  <a:schemeClr val="tx1"/>
                </a:solidFill>
                <a:latin typeface="Arial" panose="020B0604020202020204" pitchFamily="34" charset="0"/>
                <a:cs typeface="Arial" panose="020B0604020202020204" pitchFamily="34" charset="0"/>
              </a:rPr>
              <a:t>Themes that emerged from focus group interviews with triage nurses across both research sites included </a:t>
            </a:r>
            <a:r>
              <a:rPr lang="en-IE" sz="3600" b="1" dirty="0">
                <a:solidFill>
                  <a:schemeClr val="tx1"/>
                </a:solidFill>
                <a:latin typeface="Arial" panose="020B0604020202020204" pitchFamily="34" charset="0"/>
                <a:cs typeface="Arial" panose="020B0604020202020204" pitchFamily="34" charset="0"/>
              </a:rPr>
              <a:t>the relationship between themselves and participants </a:t>
            </a:r>
            <a:r>
              <a:rPr lang="en-IE" sz="3600" dirty="0">
                <a:solidFill>
                  <a:schemeClr val="tx1"/>
                </a:solidFill>
                <a:latin typeface="Arial" panose="020B0604020202020204" pitchFamily="34" charset="0"/>
                <a:cs typeface="Arial" panose="020B0604020202020204" pitchFamily="34" charset="0"/>
              </a:rPr>
              <a:t>and</a:t>
            </a:r>
            <a:r>
              <a:rPr lang="en-IE" sz="3600" b="1" dirty="0">
                <a:solidFill>
                  <a:schemeClr val="tx1"/>
                </a:solidFill>
                <a:latin typeface="Arial" panose="020B0604020202020204" pitchFamily="34" charset="0"/>
                <a:cs typeface="Arial" panose="020B0604020202020204" pitchFamily="34" charset="0"/>
              </a:rPr>
              <a:t> the benefits of triage to participants</a:t>
            </a:r>
            <a:r>
              <a:rPr lang="en-IE" sz="3600" dirty="0">
                <a:solidFill>
                  <a:schemeClr val="tx1"/>
                </a:solidFill>
                <a:latin typeface="Arial" panose="020B0604020202020204" pitchFamily="34" charset="0"/>
                <a:cs typeface="Arial" panose="020B0604020202020204" pitchFamily="34" charset="0"/>
              </a:rPr>
              <a:t>.</a:t>
            </a:r>
          </a:p>
          <a:p>
            <a:pPr marL="609600" indent="-609600" algn="just">
              <a:buFont typeface="Wingdings" panose="05000000000000000000" pitchFamily="2" charset="2"/>
              <a:buChar char="§"/>
              <a:defRPr/>
            </a:pPr>
            <a:r>
              <a:rPr lang="en-IE" sz="3600" dirty="0">
                <a:solidFill>
                  <a:schemeClr val="tx1"/>
                </a:solidFill>
                <a:latin typeface="Arial" panose="020B0604020202020204" pitchFamily="34" charset="0"/>
                <a:cs typeface="Arial" panose="020B0604020202020204" pitchFamily="34" charset="0"/>
              </a:rPr>
              <a:t>The importance of </a:t>
            </a:r>
            <a:r>
              <a:rPr lang="en-IE" sz="3600" b="1" dirty="0">
                <a:solidFill>
                  <a:schemeClr val="tx1"/>
                </a:solidFill>
                <a:latin typeface="Arial" panose="020B0604020202020204" pitchFamily="34" charset="0"/>
                <a:cs typeface="Arial" panose="020B0604020202020204" pitchFamily="34" charset="0"/>
              </a:rPr>
              <a:t>rapport</a:t>
            </a:r>
            <a:r>
              <a:rPr lang="en-IE" sz="3600" dirty="0">
                <a:solidFill>
                  <a:schemeClr val="tx1"/>
                </a:solidFill>
                <a:latin typeface="Arial" panose="020B0604020202020204" pitchFamily="34" charset="0"/>
                <a:cs typeface="Arial" panose="020B0604020202020204" pitchFamily="34" charset="0"/>
              </a:rPr>
              <a:t> was frequently mentioned by triage nurses as a key factor in helping them to </a:t>
            </a:r>
            <a:r>
              <a:rPr lang="en-IE" sz="3600" b="1" dirty="0">
                <a:solidFill>
                  <a:schemeClr val="tx1"/>
                </a:solidFill>
                <a:latin typeface="Arial" panose="020B0604020202020204" pitchFamily="34" charset="0"/>
                <a:cs typeface="Arial" panose="020B0604020202020204" pitchFamily="34" charset="0"/>
              </a:rPr>
              <a:t>gather the correct information </a:t>
            </a:r>
            <a:r>
              <a:rPr lang="en-IE" sz="3600" dirty="0">
                <a:solidFill>
                  <a:schemeClr val="tx1"/>
                </a:solidFill>
                <a:latin typeface="Arial" panose="020B0604020202020204" pitchFamily="34" charset="0"/>
                <a:cs typeface="Arial" panose="020B0604020202020204" pitchFamily="34" charset="0"/>
              </a:rPr>
              <a:t>they needed to make </a:t>
            </a:r>
            <a:r>
              <a:rPr lang="en-IE" sz="3600" b="1" dirty="0">
                <a:solidFill>
                  <a:schemeClr val="tx1"/>
                </a:solidFill>
                <a:latin typeface="Arial" panose="020B0604020202020204" pitchFamily="34" charset="0"/>
                <a:cs typeface="Arial" panose="020B0604020202020204" pitchFamily="34" charset="0"/>
              </a:rPr>
              <a:t>appropriate diagnostic decisions</a:t>
            </a:r>
            <a:r>
              <a:rPr lang="en-IE" sz="3600" dirty="0">
                <a:solidFill>
                  <a:schemeClr val="tx1"/>
                </a:solidFill>
                <a:latin typeface="Arial" panose="020B0604020202020204" pitchFamily="34" charset="0"/>
                <a:cs typeface="Arial" panose="020B0604020202020204" pitchFamily="34" charset="0"/>
              </a:rPr>
              <a:t>.</a:t>
            </a:r>
          </a:p>
          <a:p>
            <a:pPr marL="609600" indent="-609600" algn="just">
              <a:buFont typeface="Wingdings" panose="05000000000000000000" pitchFamily="2" charset="2"/>
              <a:buChar char="§"/>
              <a:defRPr/>
            </a:pPr>
            <a:r>
              <a:rPr lang="en-IE" sz="3600" dirty="0">
                <a:solidFill>
                  <a:schemeClr val="tx1"/>
                </a:solidFill>
                <a:latin typeface="Arial" panose="020B0604020202020204" pitchFamily="34" charset="0"/>
                <a:cs typeface="Arial" panose="020B0604020202020204" pitchFamily="34" charset="0"/>
              </a:rPr>
              <a:t>Regular monitoring from triage nurses resulted in </a:t>
            </a:r>
            <a:r>
              <a:rPr lang="en-IE" sz="3600" b="1" dirty="0">
                <a:solidFill>
                  <a:schemeClr val="tx1"/>
                </a:solidFill>
                <a:latin typeface="Arial" panose="020B0604020202020204" pitchFamily="34" charset="0"/>
                <a:cs typeface="Arial" panose="020B0604020202020204" pitchFamily="34" charset="0"/>
              </a:rPr>
              <a:t>greater awareness </a:t>
            </a:r>
            <a:r>
              <a:rPr lang="en-IE" sz="3600" dirty="0">
                <a:solidFill>
                  <a:schemeClr val="tx1"/>
                </a:solidFill>
                <a:latin typeface="Arial" panose="020B0604020202020204" pitchFamily="34" charset="0"/>
                <a:cs typeface="Arial" panose="020B0604020202020204" pitchFamily="34" charset="0"/>
              </a:rPr>
              <a:t>by participants of their conditions and adoption of health behaviour strategies that resulted in an </a:t>
            </a:r>
            <a:r>
              <a:rPr lang="en-IE" sz="3600" b="1" dirty="0">
                <a:solidFill>
                  <a:schemeClr val="tx1"/>
                </a:solidFill>
                <a:latin typeface="Arial" panose="020B0604020202020204" pitchFamily="34" charset="0"/>
                <a:cs typeface="Arial" panose="020B0604020202020204" pitchFamily="34" charset="0"/>
              </a:rPr>
              <a:t>‘early catch’ </a:t>
            </a:r>
            <a:r>
              <a:rPr lang="en-IE" sz="3600" dirty="0">
                <a:solidFill>
                  <a:schemeClr val="tx1"/>
                </a:solidFill>
                <a:latin typeface="Arial" panose="020B0604020202020204" pitchFamily="34" charset="0"/>
                <a:cs typeface="Arial" panose="020B0604020202020204" pitchFamily="34" charset="0"/>
              </a:rPr>
              <a:t>of issues.</a:t>
            </a:r>
          </a:p>
          <a:p>
            <a:pPr marL="571500" indent="-571500" algn="just">
              <a:buFont typeface="Wingdings" panose="05000000000000000000" pitchFamily="2" charset="2"/>
              <a:buChar char="§"/>
              <a:defRPr/>
            </a:pPr>
            <a:endParaRPr lang="en-IE" sz="3600" dirty="0">
              <a:solidFill>
                <a:schemeClr val="tx1"/>
              </a:solidFill>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
              <a:defRPr/>
            </a:pPr>
            <a:endParaRPr lang="en-IE" sz="3600" dirty="0">
              <a:solidFill>
                <a:schemeClr val="tx1"/>
              </a:solidFill>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
              <a:defRPr/>
            </a:pPr>
            <a:endParaRPr lang="en-IE" sz="3600" dirty="0">
              <a:solidFill>
                <a:schemeClr val="tx1"/>
              </a:solidFill>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
              <a:defRPr/>
            </a:pPr>
            <a:endParaRPr lang="en-IE" sz="3600" dirty="0">
              <a:solidFill>
                <a:schemeClr val="tx1"/>
              </a:solidFill>
              <a:latin typeface="Arial" panose="020B0604020202020204" pitchFamily="34" charset="0"/>
              <a:ea typeface="ＭＳ Ｐゴシック" charset="0"/>
              <a:cs typeface="Arial" panose="020B0604020202020204" pitchFamily="34" charset="0"/>
            </a:endParaRPr>
          </a:p>
        </p:txBody>
      </p:sp>
      <p:sp>
        <p:nvSpPr>
          <p:cNvPr id="127" name="Rounded Rectangle 126"/>
          <p:cNvSpPr/>
          <p:nvPr/>
        </p:nvSpPr>
        <p:spPr bwMode="auto">
          <a:xfrm>
            <a:off x="998538" y="862013"/>
            <a:ext cx="30095825" cy="6738937"/>
          </a:xfrm>
          <a:prstGeom prst="roundRect">
            <a:avLst>
              <a:gd name="adj" fmla="val 8096"/>
            </a:avLst>
          </a:prstGeom>
          <a:solidFill>
            <a:srgbClr val="FFFFCC"/>
          </a:solidFill>
          <a:ln w="114300" cap="flat" cmpd="sng" algn="ctr">
            <a:solidFill>
              <a:srgbClr val="425E66"/>
            </a:solidFill>
            <a:prstDash val="solid"/>
            <a:round/>
            <a:headEnd type="none" w="med" len="med"/>
            <a:tailEnd type="none" w="med" len="med"/>
          </a:ln>
          <a:effectLst/>
        </p:spPr>
        <p:txBody>
          <a:bodyPr/>
          <a:lstStyle/>
          <a:p>
            <a:pPr algn="ctr">
              <a:defRPr/>
            </a:pPr>
            <a:endParaRPr lang="en-US">
              <a:solidFill>
                <a:srgbClr val="7F7F7F"/>
              </a:solidFill>
              <a:latin typeface="Helvetica" charset="0"/>
              <a:ea typeface="ＭＳ Ｐゴシック" charset="0"/>
              <a:cs typeface="ＭＳ Ｐゴシック" charset="0"/>
            </a:endParaRPr>
          </a:p>
        </p:txBody>
      </p:sp>
      <p:sp>
        <p:nvSpPr>
          <p:cNvPr id="137" name="Rounded Rectangle 136"/>
          <p:cNvSpPr/>
          <p:nvPr/>
        </p:nvSpPr>
        <p:spPr bwMode="auto">
          <a:xfrm>
            <a:off x="864332" y="7985453"/>
            <a:ext cx="14633575" cy="5026851"/>
          </a:xfrm>
          <a:prstGeom prst="roundRect">
            <a:avLst>
              <a:gd name="adj" fmla="val 2115"/>
            </a:avLst>
          </a:prstGeom>
          <a:solidFill>
            <a:schemeClr val="bg1">
              <a:lumMod val="95000"/>
            </a:schemeClr>
          </a:solidFill>
          <a:ln w="50800">
            <a:solidFill>
              <a:srgbClr val="425E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en-GB" dirty="0">
                <a:solidFill>
                  <a:srgbClr val="000000"/>
                </a:solidFill>
                <a:latin typeface="Arial" charset="0"/>
                <a:cs typeface="Arial" charset="0"/>
              </a:rPr>
              <a:t>    </a:t>
            </a:r>
          </a:p>
        </p:txBody>
      </p:sp>
      <p:sp>
        <p:nvSpPr>
          <p:cNvPr id="15364" name="TextBox 137"/>
          <p:cNvSpPr txBox="1">
            <a:spLocks noChangeArrowheads="1"/>
          </p:cNvSpPr>
          <p:nvPr/>
        </p:nvSpPr>
        <p:spPr bwMode="auto">
          <a:xfrm>
            <a:off x="1187451" y="7932037"/>
            <a:ext cx="5257329" cy="8302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r>
              <a:rPr lang="en-IE" altLang="en-US" sz="4800" b="1" dirty="0">
                <a:solidFill>
                  <a:schemeClr val="accent1"/>
                </a:solidFill>
                <a:latin typeface="Trebuchet MS" panose="020B0603020202020204" pitchFamily="34" charset="0"/>
              </a:rPr>
              <a:t>Aim of the Study </a:t>
            </a:r>
          </a:p>
        </p:txBody>
      </p:sp>
      <p:sp>
        <p:nvSpPr>
          <p:cNvPr id="15365" name="TextBox 42"/>
          <p:cNvSpPr txBox="1">
            <a:spLocks noChangeArrowheads="1"/>
          </p:cNvSpPr>
          <p:nvPr/>
        </p:nvSpPr>
        <p:spPr bwMode="auto">
          <a:xfrm>
            <a:off x="6444779" y="1937835"/>
            <a:ext cx="19060019"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pPr algn="ctr"/>
            <a:endParaRPr lang="en-GB" altLang="en-US" dirty="0">
              <a:latin typeface="Arial" panose="020B0604020202020204" pitchFamily="34" charset="0"/>
            </a:endParaRPr>
          </a:p>
          <a:p>
            <a:pPr algn="ctr"/>
            <a:endParaRPr lang="en-GB" altLang="en-US" sz="4000" dirty="0">
              <a:latin typeface="Arial" panose="020B0604020202020204" pitchFamily="34" charset="0"/>
            </a:endParaRPr>
          </a:p>
          <a:p>
            <a:pPr algn="ctr"/>
            <a:r>
              <a:rPr lang="en-GB" altLang="en-US" sz="4000" dirty="0">
                <a:latin typeface="Arial" panose="020B0604020202020204" pitchFamily="34" charset="0"/>
              </a:rPr>
              <a:t>P. Sheridan*, J. Doyle*, S. Smith*, L. Tompkins**, J. Sheerin^, M. Galvin**, </a:t>
            </a:r>
          </a:p>
          <a:p>
            <a:pPr algn="ctr"/>
            <a:r>
              <a:rPr lang="en-GB" altLang="en-US" sz="4000" dirty="0">
                <a:latin typeface="Arial" panose="020B0604020202020204" pitchFamily="34" charset="0"/>
              </a:rPr>
              <a:t>E. Murphy**, M. </a:t>
            </a:r>
            <a:r>
              <a:rPr lang="en-GB" altLang="en-US" sz="4000" dirty="0" err="1">
                <a:latin typeface="Arial" panose="020B0604020202020204" pitchFamily="34" charset="0"/>
              </a:rPr>
              <a:t>Sillevis</a:t>
            </a:r>
            <a:r>
              <a:rPr lang="en-GB" altLang="en-US" sz="4000" dirty="0">
                <a:latin typeface="Arial" panose="020B0604020202020204" pitchFamily="34" charset="0"/>
              </a:rPr>
              <a:t> </a:t>
            </a:r>
            <a:r>
              <a:rPr lang="en-GB" altLang="en-US" sz="4000" dirty="0" err="1">
                <a:latin typeface="Arial" panose="020B0604020202020204" pitchFamily="34" charset="0"/>
              </a:rPr>
              <a:t>Smitt</a:t>
            </a:r>
            <a:r>
              <a:rPr lang="en-GB" altLang="en-US" sz="4000" dirty="0">
                <a:latin typeface="Arial" panose="020B0604020202020204" pitchFamily="34" charset="0"/>
              </a:rPr>
              <a:t>^^, C. van </a:t>
            </a:r>
            <a:r>
              <a:rPr lang="en-GB" altLang="en-US" sz="4000" dirty="0" err="1">
                <a:latin typeface="Arial" panose="020B0604020202020204" pitchFamily="34" charset="0"/>
              </a:rPr>
              <a:t>Leeuwen</a:t>
            </a:r>
            <a:r>
              <a:rPr lang="en-GB" altLang="en-US" sz="4000" dirty="0">
                <a:latin typeface="Arial" panose="020B0604020202020204" pitchFamily="34" charset="0"/>
              </a:rPr>
              <a:t>^^,</a:t>
            </a:r>
          </a:p>
          <a:p>
            <a:pPr algn="ctr"/>
            <a:r>
              <a:rPr lang="en-GB" altLang="en-US" sz="4000" dirty="0">
                <a:latin typeface="Arial" panose="020B0604020202020204" pitchFamily="34" charset="0"/>
              </a:rPr>
              <a:t>A. Jacobs^^, J. </a:t>
            </a:r>
            <a:r>
              <a:rPr lang="en-GB" altLang="en-US" sz="4000" dirty="0" err="1">
                <a:latin typeface="Arial" panose="020B0604020202020204" pitchFamily="34" charset="0"/>
              </a:rPr>
              <a:t>Dinsmore</a:t>
            </a:r>
            <a:r>
              <a:rPr lang="en-GB" altLang="en-US" sz="4000" dirty="0">
                <a:latin typeface="Arial" panose="020B0604020202020204" pitchFamily="34" charset="0"/>
              </a:rPr>
              <a:t>**</a:t>
            </a:r>
          </a:p>
          <a:p>
            <a:pPr algn="ctr"/>
            <a:r>
              <a:rPr lang="en-GB" altLang="en-US" dirty="0">
                <a:latin typeface="Arial" panose="020B0604020202020204" pitchFamily="34" charset="0"/>
              </a:rPr>
              <a:t>*</a:t>
            </a:r>
            <a:r>
              <a:rPr lang="en-GB" altLang="en-US" dirty="0" err="1">
                <a:latin typeface="Arial" panose="020B0604020202020204" pitchFamily="34" charset="0"/>
              </a:rPr>
              <a:t>NetwellCASALA</a:t>
            </a:r>
            <a:r>
              <a:rPr lang="en-GB" altLang="en-US" dirty="0">
                <a:latin typeface="Arial" panose="020B0604020202020204" pitchFamily="34" charset="0"/>
              </a:rPr>
              <a:t>, Dundalk Institute of Technology</a:t>
            </a:r>
          </a:p>
          <a:p>
            <a:pPr algn="ctr"/>
            <a:r>
              <a:rPr lang="en-GB" altLang="en-US" dirty="0">
                <a:latin typeface="Arial" panose="020B0604020202020204" pitchFamily="34" charset="0"/>
              </a:rPr>
              <a:t>**Trinity Centre for Practice &amp; Healthcare Innovation, Trinity College Dublin</a:t>
            </a:r>
          </a:p>
          <a:p>
            <a:pPr algn="ctr"/>
            <a:r>
              <a:rPr lang="en-GB" altLang="en-US" dirty="0">
                <a:latin typeface="Arial" panose="020B0604020202020204" pitchFamily="34" charset="0"/>
              </a:rPr>
              <a:t>^Home Instead Senior Care, Dublin</a:t>
            </a:r>
          </a:p>
          <a:p>
            <a:pPr algn="ctr"/>
            <a:r>
              <a:rPr lang="en-GB" altLang="en-US" dirty="0">
                <a:latin typeface="Arial" panose="020B0604020202020204" pitchFamily="34" charset="0"/>
              </a:rPr>
              <a:t>^^</a:t>
            </a:r>
            <a:r>
              <a:rPr lang="en-GB" altLang="en-US" dirty="0" err="1">
                <a:latin typeface="Arial" panose="020B0604020202020204" pitchFamily="34" charset="0"/>
              </a:rPr>
              <a:t>imec</a:t>
            </a:r>
            <a:r>
              <a:rPr lang="en-GB" altLang="en-US" dirty="0">
                <a:latin typeface="Arial" panose="020B0604020202020204" pitchFamily="34" charset="0"/>
              </a:rPr>
              <a:t>-SMIT, </a:t>
            </a:r>
            <a:r>
              <a:rPr lang="en-GB" altLang="en-US" dirty="0" err="1">
                <a:latin typeface="Arial" panose="020B0604020202020204" pitchFamily="34" charset="0"/>
              </a:rPr>
              <a:t>Vrije</a:t>
            </a:r>
            <a:r>
              <a:rPr lang="en-GB" altLang="en-US" dirty="0">
                <a:latin typeface="Arial" panose="020B0604020202020204" pitchFamily="34" charset="0"/>
              </a:rPr>
              <a:t> </a:t>
            </a:r>
            <a:r>
              <a:rPr lang="en-GB" altLang="en-US" dirty="0" err="1">
                <a:latin typeface="Arial" panose="020B0604020202020204" pitchFamily="34" charset="0"/>
              </a:rPr>
              <a:t>Universiteit</a:t>
            </a:r>
            <a:r>
              <a:rPr lang="en-GB" altLang="en-US" dirty="0">
                <a:latin typeface="Arial" panose="020B0604020202020204" pitchFamily="34" charset="0"/>
              </a:rPr>
              <a:t>, Brussels</a:t>
            </a:r>
          </a:p>
          <a:p>
            <a:pPr algn="ctr"/>
            <a:r>
              <a:rPr lang="en-GB" altLang="en-US" dirty="0">
                <a:latin typeface="Arial" panose="020B0604020202020204" pitchFamily="34" charset="0"/>
              </a:rPr>
              <a:t>patricia.sheridan@dkit.ie</a:t>
            </a:r>
          </a:p>
        </p:txBody>
      </p:sp>
      <p:sp>
        <p:nvSpPr>
          <p:cNvPr id="46" name="Rounded Rectangle 45"/>
          <p:cNvSpPr/>
          <p:nvPr/>
        </p:nvSpPr>
        <p:spPr bwMode="auto">
          <a:xfrm>
            <a:off x="864332" y="19127781"/>
            <a:ext cx="14633575" cy="8733549"/>
          </a:xfrm>
          <a:prstGeom prst="roundRect">
            <a:avLst>
              <a:gd name="adj" fmla="val 2115"/>
            </a:avLst>
          </a:prstGeom>
          <a:solidFill>
            <a:schemeClr val="bg1">
              <a:lumMod val="95000"/>
            </a:schemeClr>
          </a:solidFill>
          <a:ln w="50800">
            <a:solidFill>
              <a:srgbClr val="425E66"/>
            </a:solidFill>
          </a:ln>
        </p:spPr>
        <p:style>
          <a:lnRef idx="2">
            <a:schemeClr val="accent1">
              <a:shade val="50000"/>
            </a:schemeClr>
          </a:lnRef>
          <a:fillRef idx="1">
            <a:schemeClr val="accent1"/>
          </a:fillRef>
          <a:effectRef idx="0">
            <a:schemeClr val="accent1"/>
          </a:effectRef>
          <a:fontRef idx="minor">
            <a:schemeClr val="lt1"/>
          </a:fontRef>
        </p:style>
        <p:txBody>
          <a:bodyPr rIns="576000" anchor="ctr"/>
          <a:lstStyle/>
          <a:p>
            <a:pPr marL="571500" indent="-571500" algn="just">
              <a:buFont typeface="Wingdings" panose="05000000000000000000" pitchFamily="2" charset="2"/>
              <a:buChar char="§"/>
              <a:defRPr/>
            </a:pPr>
            <a:endParaRPr lang="en-IE" sz="3600" dirty="0">
              <a:solidFill>
                <a:schemeClr val="tx1"/>
              </a:solidFill>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
              <a:defRPr/>
            </a:pPr>
            <a:r>
              <a:rPr lang="en-IE" sz="3600" dirty="0">
                <a:solidFill>
                  <a:schemeClr val="tx1"/>
                </a:solidFill>
                <a:latin typeface="Arial" panose="020B0604020202020204" pitchFamily="34" charset="0"/>
                <a:cs typeface="Arial" panose="020B0604020202020204" pitchFamily="34" charset="0"/>
              </a:rPr>
              <a:t>Research was conducted with participants in Ireland and Belgium </a:t>
            </a:r>
            <a:r>
              <a:rPr lang="en-IE" sz="3600" b="1" dirty="0">
                <a:solidFill>
                  <a:schemeClr val="tx1"/>
                </a:solidFill>
                <a:latin typeface="Arial" panose="020B0604020202020204" pitchFamily="34" charset="0"/>
                <a:cs typeface="Arial" panose="020B0604020202020204" pitchFamily="34" charset="0"/>
              </a:rPr>
              <a:t>(n=120) </a:t>
            </a:r>
            <a:r>
              <a:rPr lang="en-IE" sz="3600" dirty="0">
                <a:solidFill>
                  <a:schemeClr val="tx1"/>
                </a:solidFill>
                <a:latin typeface="Arial" panose="020B0604020202020204" pitchFamily="34" charset="0"/>
                <a:cs typeface="Arial" panose="020B0604020202020204" pitchFamily="34" charset="0"/>
              </a:rPr>
              <a:t>who managed two or more chronic conditions (</a:t>
            </a:r>
            <a:r>
              <a:rPr lang="en-IE" sz="3600" b="1" dirty="0">
                <a:solidFill>
                  <a:schemeClr val="tx1"/>
                </a:solidFill>
                <a:latin typeface="Arial" panose="020B0604020202020204" pitchFamily="34" charset="0"/>
                <a:cs typeface="Arial" panose="020B0604020202020204" pitchFamily="34" charset="0"/>
              </a:rPr>
              <a:t>Diabetes, Chronic Pulmonary Obstructive Disease and </a:t>
            </a:r>
            <a:r>
              <a:rPr lang="en-GB" altLang="en-US" sz="3600" b="1" dirty="0">
                <a:solidFill>
                  <a:srgbClr val="262626"/>
                </a:solidFill>
                <a:latin typeface="Arial" panose="020B0604020202020204" pitchFamily="34" charset="0"/>
              </a:rPr>
              <a:t>Congestive Heart Failure/Chronic Heart Disease</a:t>
            </a:r>
            <a:r>
              <a:rPr lang="en-GB" altLang="en-US" sz="3600" dirty="0">
                <a:solidFill>
                  <a:srgbClr val="262626"/>
                </a:solidFill>
                <a:latin typeface="Arial" panose="020B0604020202020204" pitchFamily="34" charset="0"/>
              </a:rPr>
              <a:t>) </a:t>
            </a:r>
            <a:r>
              <a:rPr lang="en-GB" altLang="en-US" sz="3600" dirty="0">
                <a:solidFill>
                  <a:schemeClr val="tx1"/>
                </a:solidFill>
                <a:latin typeface="Arial" panose="020B0604020202020204" pitchFamily="34" charset="0"/>
              </a:rPr>
              <a:t>in a 12 month trial using ProACT.</a:t>
            </a:r>
            <a:endParaRPr lang="en-IE" sz="3600" dirty="0">
              <a:solidFill>
                <a:schemeClr val="tx1"/>
              </a:solidFill>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
              <a:defRPr/>
            </a:pPr>
            <a:r>
              <a:rPr lang="en-IE" sz="3600" dirty="0">
                <a:solidFill>
                  <a:schemeClr val="tx1"/>
                </a:solidFill>
                <a:latin typeface="Arial" panose="020B0604020202020204" pitchFamily="34" charset="0"/>
                <a:cs typeface="Arial" panose="020B0604020202020204" pitchFamily="34" charset="0"/>
              </a:rPr>
              <a:t>Telephone triage support was provided by nurses in Ireland </a:t>
            </a:r>
            <a:r>
              <a:rPr lang="en-IE" sz="3600" b="1" dirty="0">
                <a:solidFill>
                  <a:schemeClr val="tx1"/>
                </a:solidFill>
                <a:latin typeface="Arial" panose="020B0604020202020204" pitchFamily="34" charset="0"/>
                <a:cs typeface="Arial" panose="020B0604020202020204" pitchFamily="34" charset="0"/>
              </a:rPr>
              <a:t>(n=4) </a:t>
            </a:r>
            <a:r>
              <a:rPr lang="en-IE" sz="3600" dirty="0">
                <a:solidFill>
                  <a:schemeClr val="tx1"/>
                </a:solidFill>
                <a:latin typeface="Arial" panose="020B0604020202020204" pitchFamily="34" charset="0"/>
                <a:cs typeface="Arial" panose="020B0604020202020204" pitchFamily="34" charset="0"/>
              </a:rPr>
              <a:t>and Belgium </a:t>
            </a:r>
            <a:r>
              <a:rPr lang="en-IE" sz="3600" b="1" dirty="0">
                <a:solidFill>
                  <a:schemeClr val="tx1"/>
                </a:solidFill>
                <a:latin typeface="Arial" panose="020B0604020202020204" pitchFamily="34" charset="0"/>
                <a:cs typeface="Arial" panose="020B0604020202020204" pitchFamily="34" charset="0"/>
              </a:rPr>
              <a:t>(n=5) </a:t>
            </a:r>
            <a:r>
              <a:rPr lang="en-IE" sz="3600" dirty="0">
                <a:solidFill>
                  <a:schemeClr val="tx1"/>
                </a:solidFill>
                <a:latin typeface="Arial" panose="020B0604020202020204" pitchFamily="34" charset="0"/>
                <a:cs typeface="Arial" panose="020B0604020202020204" pitchFamily="34" charset="0"/>
              </a:rPr>
              <a:t>to participants across both locations.</a:t>
            </a:r>
          </a:p>
          <a:p>
            <a:pPr marL="571500" indent="-571500" algn="just">
              <a:buFont typeface="Wingdings" panose="05000000000000000000" pitchFamily="2" charset="2"/>
              <a:buChar char="§"/>
              <a:defRPr/>
            </a:pPr>
            <a:r>
              <a:rPr lang="en-IE" sz="3600" dirty="0">
                <a:solidFill>
                  <a:schemeClr val="tx1"/>
                </a:solidFill>
                <a:latin typeface="Arial" panose="020B0604020202020204" pitchFamily="34" charset="0"/>
                <a:cs typeface="Arial" panose="020B0604020202020204" pitchFamily="34" charset="0"/>
              </a:rPr>
              <a:t>Supports provided to participants included monitoring and responding to health and wellbeing data and alerts from digital devices (blood pressure, blood glucose, pulse oximetry), education and motivation. </a:t>
            </a:r>
          </a:p>
          <a:p>
            <a:pPr marL="571500" indent="-571500" algn="just">
              <a:buFont typeface="Wingdings" panose="05000000000000000000" pitchFamily="2" charset="2"/>
              <a:buChar char="§"/>
              <a:defRPr/>
            </a:pPr>
            <a:r>
              <a:rPr lang="en-IE" sz="3600" dirty="0">
                <a:solidFill>
                  <a:schemeClr val="tx1"/>
                </a:solidFill>
                <a:latin typeface="Arial" panose="020B0604020202020204" pitchFamily="34" charset="0"/>
                <a:cs typeface="Arial" panose="020B0604020202020204" pitchFamily="34" charset="0"/>
              </a:rPr>
              <a:t>Focus groups with triage nurses and interviews with participants with multimorbidity were carried out. Thematic analysis was conducted on qualitative data using </a:t>
            </a:r>
            <a:r>
              <a:rPr lang="en-IE" sz="3600" dirty="0" err="1">
                <a:solidFill>
                  <a:schemeClr val="tx1"/>
                </a:solidFill>
                <a:latin typeface="Arial" panose="020B0604020202020204" pitchFamily="34" charset="0"/>
                <a:cs typeface="Arial" panose="020B0604020202020204" pitchFamily="34" charset="0"/>
              </a:rPr>
              <a:t>Nvivo</a:t>
            </a:r>
            <a:r>
              <a:rPr lang="en-IE" sz="3600" dirty="0">
                <a:solidFill>
                  <a:schemeClr val="tx1"/>
                </a:solidFill>
                <a:latin typeface="Arial" panose="020B0604020202020204" pitchFamily="34" charset="0"/>
                <a:cs typeface="Arial" panose="020B0604020202020204" pitchFamily="34" charset="0"/>
              </a:rPr>
              <a:t> 11 software.</a:t>
            </a:r>
            <a:endParaRPr lang="en-IE" sz="3600" dirty="0">
              <a:solidFill>
                <a:schemeClr val="tx1"/>
              </a:solidFill>
              <a:latin typeface="Arial" panose="020B0604020202020204" pitchFamily="34" charset="0"/>
              <a:ea typeface="ＭＳ Ｐゴシック" charset="0"/>
              <a:cs typeface="Arial" panose="020B0604020202020204" pitchFamily="34" charset="0"/>
            </a:endParaRPr>
          </a:p>
        </p:txBody>
      </p:sp>
      <p:sp>
        <p:nvSpPr>
          <p:cNvPr id="49" name="Rounded Rectangle 48"/>
          <p:cNvSpPr/>
          <p:nvPr/>
        </p:nvSpPr>
        <p:spPr bwMode="auto">
          <a:xfrm>
            <a:off x="828675" y="40029270"/>
            <a:ext cx="30265688" cy="1848110"/>
          </a:xfrm>
          <a:prstGeom prst="roundRect">
            <a:avLst>
              <a:gd name="adj" fmla="val 2115"/>
            </a:avLst>
          </a:prstGeom>
          <a:solidFill>
            <a:schemeClr val="bg1">
              <a:lumMod val="95000"/>
            </a:schemeClr>
          </a:solidFill>
          <a:ln w="50800">
            <a:solidFill>
              <a:srgbClr val="425E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IE">
              <a:solidFill>
                <a:srgbClr val="FFFFFF"/>
              </a:solidFill>
              <a:ea typeface="ＭＳ Ｐゴシック" charset="0"/>
              <a:cs typeface="ＭＳ Ｐゴシック" charset="0"/>
            </a:endParaRPr>
          </a:p>
        </p:txBody>
      </p:sp>
      <p:sp>
        <p:nvSpPr>
          <p:cNvPr id="15368" name="TextBox 50"/>
          <p:cNvSpPr txBox="1">
            <a:spLocks noChangeArrowheads="1"/>
          </p:cNvSpPr>
          <p:nvPr/>
        </p:nvSpPr>
        <p:spPr bwMode="auto">
          <a:xfrm>
            <a:off x="1763513" y="39213084"/>
            <a:ext cx="3385123" cy="8280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r>
              <a:rPr lang="en-IE" altLang="en-US" sz="4800" b="1" dirty="0">
                <a:solidFill>
                  <a:schemeClr val="accent1"/>
                </a:solidFill>
                <a:latin typeface="Trebuchet MS" panose="020B0603020202020204" pitchFamily="34" charset="0"/>
              </a:rPr>
              <a:t>Conclusion</a:t>
            </a:r>
          </a:p>
        </p:txBody>
      </p:sp>
      <p:pic>
        <p:nvPicPr>
          <p:cNvPr id="15369" name="Pictur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19498" y="1937835"/>
            <a:ext cx="4825282" cy="2823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0" name="Picture 6"/>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04799" y="3521214"/>
            <a:ext cx="4911701" cy="1749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7"/>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4332" y="42101672"/>
            <a:ext cx="14184000" cy="2806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2" name="TextBox 8"/>
          <p:cNvSpPr txBox="1">
            <a:spLocks noChangeArrowheads="1"/>
          </p:cNvSpPr>
          <p:nvPr/>
        </p:nvSpPr>
        <p:spPr bwMode="auto">
          <a:xfrm>
            <a:off x="16698194" y="42022227"/>
            <a:ext cx="14370051"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pPr algn="just"/>
            <a:r>
              <a:rPr lang="en-US" altLang="en-US" sz="3600" dirty="0"/>
              <a:t>The ProACT project has received funding from the European Union’s Horizon 2020 research and innovation </a:t>
            </a:r>
            <a:r>
              <a:rPr lang="en-US" altLang="en-US" sz="3600" dirty="0" err="1"/>
              <a:t>programme</a:t>
            </a:r>
            <a:r>
              <a:rPr lang="en-US" altLang="en-US" sz="3600" dirty="0"/>
              <a:t> under grant agreement No. 689996. This document reflects the views only of the authors, and the European Union cannot be held responsible for any use which may be made of the information contained therein.</a:t>
            </a:r>
          </a:p>
        </p:txBody>
      </p:sp>
      <p:sp>
        <p:nvSpPr>
          <p:cNvPr id="15373" name="TextBox 20"/>
          <p:cNvSpPr txBox="1">
            <a:spLocks noChangeArrowheads="1"/>
          </p:cNvSpPr>
          <p:nvPr/>
        </p:nvSpPr>
        <p:spPr bwMode="auto">
          <a:xfrm>
            <a:off x="2052638" y="1252538"/>
            <a:ext cx="28803600"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pPr algn="ctr"/>
            <a:r>
              <a:rPr lang="en-IE" sz="5400" b="1" dirty="0">
                <a:latin typeface="Arial" panose="020B0604020202020204" pitchFamily="34" charset="0"/>
                <a:cs typeface="Arial" panose="020B0604020202020204" pitchFamily="34" charset="0"/>
              </a:rPr>
              <a:t>The Role of Telephone Nurse Triage in Supporting Older Adults with Multimorbidities to Self-Manage using Digital Technology</a:t>
            </a:r>
            <a:endParaRPr lang="en-IE" altLang="en-US" sz="5400" b="1" dirty="0">
              <a:solidFill>
                <a:srgbClr val="565A5C"/>
              </a:solidFill>
              <a:latin typeface="Arial" panose="020B0604020202020204" pitchFamily="34" charset="0"/>
              <a:cs typeface="Arial" panose="020B0604020202020204" pitchFamily="34" charset="0"/>
            </a:endParaRPr>
          </a:p>
        </p:txBody>
      </p:sp>
      <p:sp>
        <p:nvSpPr>
          <p:cNvPr id="15374" name="TextBox 1"/>
          <p:cNvSpPr txBox="1">
            <a:spLocks noChangeArrowheads="1"/>
          </p:cNvSpPr>
          <p:nvPr/>
        </p:nvSpPr>
        <p:spPr bwMode="auto">
          <a:xfrm>
            <a:off x="962025" y="8140906"/>
            <a:ext cx="13763675"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pPr marL="571500" indent="-571500" algn="just">
              <a:buFont typeface="Wingdings" panose="05000000000000000000" pitchFamily="2" charset="2"/>
              <a:buChar char="§"/>
            </a:pPr>
            <a:endParaRPr lang="en-IE" sz="3600" dirty="0">
              <a:latin typeface="Arial" panose="020B0604020202020204" pitchFamily="34" charset="0"/>
              <a:cs typeface="Arial" panose="020B0604020202020204" pitchFamily="34" charset="0"/>
            </a:endParaRPr>
          </a:p>
          <a:p>
            <a:pPr marL="571500" indent="-571500" algn="just">
              <a:buFont typeface="Wingdings" panose="05000000000000000000" pitchFamily="2" charset="2"/>
              <a:buChar char="§"/>
            </a:pPr>
            <a:r>
              <a:rPr lang="en-IE" sz="3600" dirty="0">
                <a:latin typeface="Arial" panose="020B0604020202020204" pitchFamily="34" charset="0"/>
                <a:cs typeface="Arial" panose="020B0604020202020204" pitchFamily="34" charset="0"/>
              </a:rPr>
              <a:t>Research exploring the role that a telephone nurse triage service can play in holistically supporting older adults (65+ years) with multimorbidity to self-manage using digital technology is limited. </a:t>
            </a:r>
          </a:p>
          <a:p>
            <a:pPr marL="571500" indent="-571500" algn="just">
              <a:buFont typeface="Wingdings" panose="05000000000000000000" pitchFamily="2" charset="2"/>
              <a:buChar char="§"/>
            </a:pPr>
            <a:r>
              <a:rPr lang="en-IE" sz="3600" dirty="0">
                <a:latin typeface="Arial" panose="020B0604020202020204" pitchFamily="34" charset="0"/>
                <a:cs typeface="Arial" panose="020B0604020202020204" pitchFamily="34" charset="0"/>
              </a:rPr>
              <a:t>This study aims to fill that knowledge gap by outlining findings from a longitudinal study with older adults using a digital health system to self-manage, with a triage service monitoring alerts.</a:t>
            </a:r>
          </a:p>
          <a:p>
            <a:pPr marL="572400" algn="just"/>
            <a:endParaRPr lang="en-IE" altLang="en-US" sz="3600" dirty="0">
              <a:solidFill>
                <a:srgbClr val="000000"/>
              </a:solidFill>
              <a:latin typeface="Arial" panose="020B0604020202020204" pitchFamily="34" charset="0"/>
              <a:cs typeface="Arial" panose="020B0604020202020204" pitchFamily="34" charset="0"/>
            </a:endParaRPr>
          </a:p>
          <a:p>
            <a:pPr marL="572400" algn="just"/>
            <a:endParaRPr lang="en-IE" altLang="en-US" sz="3600" dirty="0">
              <a:solidFill>
                <a:srgbClr val="000000"/>
              </a:solidFill>
              <a:latin typeface="Arial" panose="020B0604020202020204" pitchFamily="34" charset="0"/>
              <a:cs typeface="Arial" panose="020B0604020202020204" pitchFamily="34" charset="0"/>
            </a:endParaRPr>
          </a:p>
          <a:p>
            <a:pPr marL="572400" algn="just"/>
            <a:endParaRPr lang="en-GB" altLang="en-US" sz="3600" dirty="0">
              <a:solidFill>
                <a:srgbClr val="000000"/>
              </a:solidFill>
              <a:latin typeface="Arial" panose="020B0604020202020204" pitchFamily="34" charset="0"/>
              <a:cs typeface="Arial" panose="020B0604020202020204" pitchFamily="34" charset="0"/>
            </a:endParaRPr>
          </a:p>
        </p:txBody>
      </p:sp>
      <p:sp>
        <p:nvSpPr>
          <p:cNvPr id="15375" name="TextBox 4"/>
          <p:cNvSpPr txBox="1">
            <a:spLocks noChangeArrowheads="1"/>
          </p:cNvSpPr>
          <p:nvPr/>
        </p:nvSpPr>
        <p:spPr bwMode="auto">
          <a:xfrm>
            <a:off x="1065211" y="40293204"/>
            <a:ext cx="3002915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71500" indent="-571500">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pPr marL="457200" indent="-457200" algn="just">
              <a:buFont typeface="Wingdings" panose="05000000000000000000" pitchFamily="2" charset="2"/>
              <a:buChar char="§"/>
            </a:pPr>
            <a:r>
              <a:rPr lang="en-IE" sz="3600" dirty="0">
                <a:latin typeface="Arial" panose="020B0604020202020204" pitchFamily="34" charset="0"/>
                <a:cs typeface="Arial" panose="020B0604020202020204" pitchFamily="34" charset="0"/>
              </a:rPr>
              <a:t>Telephone triage, alongside a digital solution such as </a:t>
            </a:r>
            <a:r>
              <a:rPr lang="en-IE" sz="3600" dirty="0" err="1">
                <a:latin typeface="Arial" panose="020B0604020202020204" pitchFamily="34" charset="0"/>
                <a:cs typeface="Arial" panose="020B0604020202020204" pitchFamily="34" charset="0"/>
              </a:rPr>
              <a:t>ProACT</a:t>
            </a:r>
            <a:r>
              <a:rPr lang="en-IE" sz="3600" dirty="0">
                <a:latin typeface="Arial" panose="020B0604020202020204" pitchFamily="34" charset="0"/>
                <a:cs typeface="Arial" panose="020B0604020202020204" pitchFamily="34" charset="0"/>
              </a:rPr>
              <a:t>, has the potential to be effective in supporting older adults to better self-manage multimorbid health conditions and may also result in either decreased or more effective healthcare utilisation.</a:t>
            </a:r>
          </a:p>
        </p:txBody>
      </p:sp>
      <p:grpSp>
        <p:nvGrpSpPr>
          <p:cNvPr id="15377" name="Group 1"/>
          <p:cNvGrpSpPr>
            <a:grpSpLocks/>
          </p:cNvGrpSpPr>
          <p:nvPr/>
        </p:nvGrpSpPr>
        <p:grpSpPr bwMode="auto">
          <a:xfrm>
            <a:off x="15900277" y="7811172"/>
            <a:ext cx="15384013" cy="12167616"/>
            <a:chOff x="646563" y="16530132"/>
            <a:chExt cx="15329520" cy="10113978"/>
          </a:xfrm>
        </p:grpSpPr>
        <p:sp>
          <p:nvSpPr>
            <p:cNvPr id="29" name="Rounded Rectangle 28"/>
            <p:cNvSpPr/>
            <p:nvPr/>
          </p:nvSpPr>
          <p:spPr bwMode="auto">
            <a:xfrm>
              <a:off x="646563" y="16642069"/>
              <a:ext cx="15329520" cy="9019208"/>
            </a:xfrm>
            <a:prstGeom prst="roundRect">
              <a:avLst>
                <a:gd name="adj" fmla="val 2115"/>
              </a:avLst>
            </a:prstGeom>
            <a:solidFill>
              <a:schemeClr val="bg1">
                <a:lumMod val="95000"/>
              </a:schemeClr>
            </a:solidFill>
            <a:ln w="50800">
              <a:solidFill>
                <a:srgbClr val="425E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srgbClr val="262626"/>
                </a:solidFill>
                <a:ea typeface="ＭＳ Ｐゴシック" charset="0"/>
                <a:cs typeface="ＭＳ Ｐゴシック" charset="0"/>
              </a:endParaRPr>
            </a:p>
          </p:txBody>
        </p:sp>
        <p:sp>
          <p:nvSpPr>
            <p:cNvPr id="15503" name="TextBox 137"/>
            <p:cNvSpPr txBox="1">
              <a:spLocks noChangeArrowheads="1"/>
            </p:cNvSpPr>
            <p:nvPr/>
          </p:nvSpPr>
          <p:spPr bwMode="auto">
            <a:xfrm>
              <a:off x="873572" y="16530132"/>
              <a:ext cx="3912292" cy="69074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r>
                <a:rPr lang="en-IE" altLang="en-US" sz="4800" b="1" dirty="0">
                  <a:solidFill>
                    <a:schemeClr val="accent1"/>
                  </a:solidFill>
                  <a:latin typeface="Trebuchet MS" panose="020B0603020202020204" pitchFamily="34" charset="0"/>
                </a:rPr>
                <a:t>Background </a:t>
              </a:r>
            </a:p>
          </p:txBody>
        </p:sp>
        <p:sp>
          <p:nvSpPr>
            <p:cNvPr id="15504" name="TextBox 30"/>
            <p:cNvSpPr txBox="1">
              <a:spLocks noChangeArrowheads="1"/>
            </p:cNvSpPr>
            <p:nvPr/>
          </p:nvSpPr>
          <p:spPr bwMode="auto">
            <a:xfrm>
              <a:off x="873572" y="17306302"/>
              <a:ext cx="14913257" cy="9337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576000">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pPr marL="571500" indent="-571500" algn="just">
                <a:spcAft>
                  <a:spcPts val="1200"/>
                </a:spcAft>
                <a:buFont typeface="Wingdings" panose="05000000000000000000" pitchFamily="2" charset="2"/>
                <a:buChar char="§"/>
              </a:pPr>
              <a:r>
                <a:rPr lang="en-GB" sz="3600" b="1" dirty="0">
                  <a:latin typeface="Arial" panose="020B0604020202020204" pitchFamily="34" charset="0"/>
                  <a:cs typeface="Arial" panose="020B0604020202020204" pitchFamily="34" charset="0"/>
                </a:rPr>
                <a:t>Multimorbidity</a:t>
              </a:r>
              <a:r>
                <a:rPr lang="en-GB" sz="3600" dirty="0">
                  <a:latin typeface="Arial" panose="020B0604020202020204" pitchFamily="34" charset="0"/>
                  <a:cs typeface="Arial" panose="020B0604020202020204" pitchFamily="34" charset="0"/>
                </a:rPr>
                <a:t>, the presence of </a:t>
              </a:r>
              <a:r>
                <a:rPr lang="en-GB" sz="3600" b="1" dirty="0">
                  <a:latin typeface="Arial" panose="020B0604020202020204" pitchFamily="34" charset="0"/>
                  <a:cs typeface="Arial" panose="020B0604020202020204" pitchFamily="34" charset="0"/>
                </a:rPr>
                <a:t>two or more chronic </a:t>
              </a:r>
              <a:r>
                <a:rPr lang="en-IE" sz="3600" b="1" dirty="0">
                  <a:latin typeface="Arial" panose="020B0604020202020204" pitchFamily="34" charset="0"/>
                  <a:cs typeface="Arial" panose="020B0604020202020204" pitchFamily="34" charset="0"/>
                </a:rPr>
                <a:t>conditions</a:t>
              </a:r>
              <a:r>
                <a:rPr lang="en-GB" sz="3600" dirty="0">
                  <a:latin typeface="Arial" panose="020B0604020202020204" pitchFamily="34" charset="0"/>
                  <a:cs typeface="Arial" panose="020B0604020202020204" pitchFamily="34" charset="0"/>
                </a:rPr>
                <a:t>, places a significant burden on health systems worldwide. People managing multimorbidity face burdensome and complex self-management routines, including symptom monitoring, communicating with multiple healthcare providers, managing multiple medications and processing and managing potentially conflicting advice on conditions</a:t>
              </a:r>
              <a:r>
                <a:rPr lang="en-GB" dirty="0"/>
                <a:t>.</a:t>
              </a:r>
            </a:p>
            <a:p>
              <a:pPr marL="571500" indent="-571500" algn="just">
                <a:spcAft>
                  <a:spcPts val="1200"/>
                </a:spcAft>
                <a:buFont typeface="Wingdings" panose="05000000000000000000" pitchFamily="2" charset="2"/>
                <a:buChar char="§"/>
              </a:pPr>
              <a:r>
                <a:rPr lang="en-IE" sz="3600" dirty="0">
                  <a:latin typeface="Arial" panose="020B0604020202020204" pitchFamily="34" charset="0"/>
                  <a:cs typeface="Arial" panose="020B0604020202020204" pitchFamily="34" charset="0"/>
                </a:rPr>
                <a:t>With </a:t>
              </a:r>
              <a:r>
                <a:rPr lang="en-IE" sz="3600" b="1" dirty="0">
                  <a:latin typeface="Arial" panose="020B0604020202020204" pitchFamily="34" charset="0"/>
                  <a:cs typeface="Arial" panose="020B0604020202020204" pitchFamily="34" charset="0"/>
                </a:rPr>
                <a:t>50 million people</a:t>
              </a:r>
              <a:r>
                <a:rPr lang="en-IE" sz="3600" dirty="0">
                  <a:latin typeface="Arial" panose="020B0604020202020204" pitchFamily="34" charset="0"/>
                  <a:cs typeface="Arial" panose="020B0604020202020204" pitchFamily="34" charset="0"/>
                </a:rPr>
                <a:t> in the EU living with multimorbidity; risk factors for its development increasing with age; and, the cost and complexity of its management, the need for solutions to assist people with self-management of their conditions is becoming more urgent.</a:t>
              </a:r>
              <a:endParaRPr lang="en-IE" dirty="0"/>
            </a:p>
            <a:p>
              <a:pPr marL="571500" indent="-571500" algn="just">
                <a:spcAft>
                  <a:spcPts val="1200"/>
                </a:spcAft>
                <a:buFont typeface="Wingdings" panose="05000000000000000000" pitchFamily="2" charset="2"/>
                <a:buChar char="§"/>
              </a:pPr>
              <a:r>
                <a:rPr lang="en-IE" sz="3600" dirty="0" err="1">
                  <a:latin typeface="Arial" panose="020B0604020202020204" pitchFamily="34" charset="0"/>
                  <a:cs typeface="Arial" panose="020B0604020202020204" pitchFamily="34" charset="0"/>
                </a:rPr>
                <a:t>ProACT</a:t>
              </a:r>
              <a:r>
                <a:rPr lang="en-IE" sz="3600" dirty="0">
                  <a:latin typeface="Arial" panose="020B0604020202020204" pitchFamily="34" charset="0"/>
                  <a:cs typeface="Arial" panose="020B0604020202020204" pitchFamily="34" charset="0"/>
                </a:rPr>
                <a:t>, an EU H2020-funded project developed a digital integrated care system to support older people living with multimorbidity to self-manage their conditions, supported by a care network. Part of this project included a telephone nurse triage service to respond to any symptom alerts generated by those using the system</a:t>
              </a:r>
              <a:r>
                <a:rPr lang="en-IE" dirty="0"/>
                <a:t>.</a:t>
              </a:r>
              <a:endParaRPr lang="en-IE" sz="3600" dirty="0">
                <a:latin typeface="Arial" panose="020B0604020202020204" pitchFamily="34" charset="0"/>
                <a:cs typeface="Arial" panose="020B0604020202020204" pitchFamily="34" charset="0"/>
              </a:endParaRPr>
            </a:p>
            <a:p>
              <a:pPr algn="just">
                <a:spcAft>
                  <a:spcPts val="1200"/>
                </a:spcAft>
              </a:pPr>
              <a:endParaRPr lang="en-IE" sz="3600" dirty="0">
                <a:latin typeface="Arial" panose="020B0604020202020204" pitchFamily="34" charset="0"/>
                <a:cs typeface="Arial" panose="020B0604020202020204" pitchFamily="34" charset="0"/>
              </a:endParaRPr>
            </a:p>
            <a:p>
              <a:pPr marL="571500" indent="-571500" algn="just">
                <a:spcAft>
                  <a:spcPts val="1200"/>
                </a:spcAft>
                <a:buFont typeface="Wingdings" panose="05000000000000000000" pitchFamily="2" charset="2"/>
                <a:buChar char="§"/>
              </a:pPr>
              <a:endParaRPr lang="en-IE" altLang="en-US" sz="3600" b="1" dirty="0">
                <a:solidFill>
                  <a:schemeClr val="accent1"/>
                </a:solidFill>
                <a:latin typeface="Arial" panose="020B0604020202020204" pitchFamily="34" charset="0"/>
                <a:cs typeface="Arial" panose="020B0604020202020204" pitchFamily="34" charset="0"/>
              </a:endParaRPr>
            </a:p>
          </p:txBody>
        </p:sp>
      </p:grpSp>
      <p:sp>
        <p:nvSpPr>
          <p:cNvPr id="15378" name="TextBox 42"/>
          <p:cNvSpPr txBox="1">
            <a:spLocks noChangeArrowheads="1"/>
          </p:cNvSpPr>
          <p:nvPr/>
        </p:nvSpPr>
        <p:spPr bwMode="auto">
          <a:xfrm>
            <a:off x="25504800" y="5333953"/>
            <a:ext cx="49117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Helvetica" pitchFamily="34" charset="0"/>
                <a:ea typeface="MS PGothic" panose="020B0600070205080204" pitchFamily="34" charset="-128"/>
              </a:defRPr>
            </a:lvl1pPr>
            <a:lvl2pPr marL="742950" indent="-285750">
              <a:defRPr sz="3200">
                <a:solidFill>
                  <a:schemeClr val="tx1"/>
                </a:solidFill>
                <a:latin typeface="Helvetica" pitchFamily="34" charset="0"/>
                <a:ea typeface="MS PGothic" panose="020B0600070205080204" pitchFamily="34" charset="-128"/>
              </a:defRPr>
            </a:lvl2pPr>
            <a:lvl3pPr marL="1143000" indent="-228600">
              <a:defRPr sz="3200">
                <a:solidFill>
                  <a:schemeClr val="tx1"/>
                </a:solidFill>
                <a:latin typeface="Helvetica" pitchFamily="34" charset="0"/>
                <a:ea typeface="MS PGothic" panose="020B0600070205080204" pitchFamily="34" charset="-128"/>
              </a:defRPr>
            </a:lvl3pPr>
            <a:lvl4pPr marL="1600200" indent="-228600">
              <a:defRPr sz="3200">
                <a:solidFill>
                  <a:schemeClr val="tx1"/>
                </a:solidFill>
                <a:latin typeface="Helvetica" pitchFamily="34" charset="0"/>
                <a:ea typeface="MS PGothic" panose="020B0600070205080204" pitchFamily="34" charset="-128"/>
              </a:defRPr>
            </a:lvl4pPr>
            <a:lvl5pPr marL="2057400" indent="-228600">
              <a:defRPr sz="3200">
                <a:solidFill>
                  <a:schemeClr val="tx1"/>
                </a:solidFill>
                <a:latin typeface="Helvetica" pitchFamily="34" charset="0"/>
                <a:ea typeface="MS PGothic" panose="020B0600070205080204" pitchFamily="34" charset="-128"/>
              </a:defRPr>
            </a:lvl5pPr>
            <a:lvl6pPr marL="25146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6pPr>
            <a:lvl7pPr marL="29718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7pPr>
            <a:lvl8pPr marL="34290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8pPr>
            <a:lvl9pPr marL="3886200" indent="-228600" eaLnBrk="0" fontAlgn="base" hangingPunct="0">
              <a:spcBef>
                <a:spcPct val="0"/>
              </a:spcBef>
              <a:spcAft>
                <a:spcPct val="0"/>
              </a:spcAft>
              <a:defRPr sz="3200">
                <a:solidFill>
                  <a:schemeClr val="tx1"/>
                </a:solidFill>
                <a:latin typeface="Helvetica" pitchFamily="34" charset="0"/>
                <a:ea typeface="MS PGothic" panose="020B0600070205080204" pitchFamily="34" charset="-128"/>
              </a:defRPr>
            </a:lvl9pPr>
          </a:lstStyle>
          <a:p>
            <a:pPr algn="ctr"/>
            <a:r>
              <a:rPr lang="en-IE" altLang="en-US" sz="4000" i="1" dirty="0">
                <a:solidFill>
                  <a:srgbClr val="565A5C"/>
                </a:solidFill>
                <a:latin typeface="Arial" panose="020B0604020202020204" pitchFamily="34" charset="0"/>
              </a:rPr>
              <a:t>Funding: European Union Horizon 2020 Programme</a:t>
            </a:r>
          </a:p>
        </p:txBody>
      </p:sp>
      <p:sp>
        <p:nvSpPr>
          <p:cNvPr id="11" name="TextBox 10"/>
          <p:cNvSpPr txBox="1"/>
          <p:nvPr/>
        </p:nvSpPr>
        <p:spPr>
          <a:xfrm>
            <a:off x="1187450" y="18957855"/>
            <a:ext cx="2593034" cy="830997"/>
          </a:xfrm>
          <a:prstGeom prst="rect">
            <a:avLst/>
          </a:prstGeom>
          <a:solidFill>
            <a:schemeClr val="bg1"/>
          </a:solidFill>
        </p:spPr>
        <p:txBody>
          <a:bodyPr wrap="square" rtlCol="0">
            <a:spAutoFit/>
          </a:bodyPr>
          <a:lstStyle/>
          <a:p>
            <a:r>
              <a:rPr lang="en-IE" sz="4800" dirty="0">
                <a:solidFill>
                  <a:schemeClr val="accent1"/>
                </a:solidFill>
                <a:latin typeface="Trebuchet MS" panose="020B0603020202020204" pitchFamily="34" charset="0"/>
              </a:rPr>
              <a:t>Method</a:t>
            </a:r>
          </a:p>
        </p:txBody>
      </p:sp>
      <p:pic>
        <p:nvPicPr>
          <p:cNvPr id="3" name="Picture 2"/>
          <p:cNvPicPr>
            <a:picLocks noChangeAspect="1"/>
          </p:cNvPicPr>
          <p:nvPr/>
        </p:nvPicPr>
        <p:blipFill>
          <a:blip r:embed="rId7"/>
          <a:stretch>
            <a:fillRect/>
          </a:stretch>
        </p:blipFill>
        <p:spPr>
          <a:xfrm>
            <a:off x="802557" y="13166218"/>
            <a:ext cx="14695350" cy="5716809"/>
          </a:xfrm>
          <a:prstGeom prst="rect">
            <a:avLst/>
          </a:prstGeom>
        </p:spPr>
      </p:pic>
      <p:pic>
        <p:nvPicPr>
          <p:cNvPr id="8" name="Picture 7"/>
          <p:cNvPicPr>
            <a:picLocks noChangeAspect="1"/>
          </p:cNvPicPr>
          <p:nvPr/>
        </p:nvPicPr>
        <p:blipFill>
          <a:blip r:embed="rId8"/>
          <a:stretch>
            <a:fillRect/>
          </a:stretch>
        </p:blipFill>
        <p:spPr>
          <a:xfrm flipH="1">
            <a:off x="15842115" y="19030748"/>
            <a:ext cx="15384010" cy="8830582"/>
          </a:xfrm>
          <a:prstGeom prst="rect">
            <a:avLst/>
          </a:prstGeom>
        </p:spPr>
      </p:pic>
      <p:sp>
        <p:nvSpPr>
          <p:cNvPr id="12" name="TextBox 11"/>
          <p:cNvSpPr txBox="1"/>
          <p:nvPr/>
        </p:nvSpPr>
        <p:spPr>
          <a:xfrm>
            <a:off x="16381884" y="28077815"/>
            <a:ext cx="12457384" cy="972000"/>
          </a:xfrm>
          <a:prstGeom prst="rect">
            <a:avLst/>
          </a:prstGeom>
          <a:solidFill>
            <a:schemeClr val="bg1"/>
          </a:solidFill>
        </p:spPr>
        <p:txBody>
          <a:bodyPr wrap="square" rtlCol="0">
            <a:spAutoFit/>
          </a:bodyPr>
          <a:lstStyle/>
          <a:p>
            <a:r>
              <a:rPr lang="en-IE" sz="4800" dirty="0">
                <a:solidFill>
                  <a:schemeClr val="accent1"/>
                </a:solidFill>
                <a:latin typeface="Trebuchet MS" panose="020B0603020202020204" pitchFamily="34" charset="0"/>
              </a:rPr>
              <a:t>Findings from Participants and Triage Nurses</a:t>
            </a:r>
          </a:p>
        </p:txBody>
      </p:sp>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02151" y="4041669"/>
            <a:ext cx="5499655" cy="3269150"/>
          </a:xfrm>
          <a:prstGeom prst="rect">
            <a:avLst/>
          </a:prstGeom>
        </p:spPr>
      </p:pic>
      <mc:AlternateContent xmlns:mc="http://schemas.openxmlformats.org/markup-compatibility/2006" xmlns:p14="http://schemas.microsoft.com/office/powerpoint/2010/main">
        <mc:Choice Requires="p14">
          <p:contentPart p14:bwMode="auto" r:id="rId10">
            <p14:nvContentPartPr>
              <p14:cNvPr id="9" name="Ink 8"/>
              <p14:cNvContentPartPr/>
              <p14:nvPr/>
            </p14:nvContentPartPr>
            <p14:xfrm>
              <a:off x="6825394" y="40690903"/>
              <a:ext cx="360" cy="360"/>
            </p14:xfrm>
          </p:contentPart>
        </mc:Choice>
        <mc:Fallback xmlns="">
          <p:pic>
            <p:nvPicPr>
              <p:cNvPr id="9" name="Ink 8"/>
              <p:cNvPicPr/>
              <p:nvPr/>
            </p:nvPicPr>
            <p:blipFill>
              <a:blip r:embed="rId11"/>
              <a:stretch>
                <a:fillRect/>
              </a:stretch>
            </p:blipFill>
            <p:spPr>
              <a:xfrm>
                <a:off x="6813514" y="40679023"/>
                <a:ext cx="24120" cy="24120"/>
              </a:xfrm>
              <a:prstGeom prst="rect">
                <a:avLst/>
              </a:prstGeom>
            </p:spPr>
          </p:pic>
        </mc:Fallback>
      </mc:AlternateContent>
    </p:spTree>
  </p:cSld>
  <p:clrMapOvr>
    <a:masterClrMapping/>
  </p:clrMapOvr>
  <p:transition spd="med"/>
</p:sld>
</file>

<file path=ppt/theme/theme1.xml><?xml version="1.0" encoding="utf-8"?>
<a:theme xmlns:a="http://schemas.openxmlformats.org/drawingml/2006/main" name="Office Theme">
  <a:themeElements>
    <a:clrScheme name="Custom 1">
      <a:dk1>
        <a:srgbClr val="000000"/>
      </a:dk1>
      <a:lt1>
        <a:srgbClr val="FFFFFF"/>
      </a:lt1>
      <a:dk2>
        <a:srgbClr val="415E7D"/>
      </a:dk2>
      <a:lt2>
        <a:srgbClr val="EEECE1"/>
      </a:lt2>
      <a:accent1>
        <a:srgbClr val="415E66"/>
      </a:accent1>
      <a:accent2>
        <a:srgbClr val="99D5E9"/>
      </a:accent2>
      <a:accent3>
        <a:srgbClr val="76C3B8"/>
      </a:accent3>
      <a:accent4>
        <a:srgbClr val="D36F69"/>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5E31B6112CD3439F31A1125C42F5E9" ma:contentTypeVersion="9" ma:contentTypeDescription="Create a new document." ma:contentTypeScope="" ma:versionID="80b06eb9959d60669531e087b080b9ba">
  <xsd:schema xmlns:xsd="http://www.w3.org/2001/XMLSchema" xmlns:xs="http://www.w3.org/2001/XMLSchema" xmlns:p="http://schemas.microsoft.com/office/2006/metadata/properties" xmlns:ns3="862ad6d9-7270-4eba-80ba-265e35d59507" targetNamespace="http://schemas.microsoft.com/office/2006/metadata/properties" ma:root="true" ma:fieldsID="66e0bf3a78bba2e9064f97c54877d73f" ns3:_="">
    <xsd:import namespace="862ad6d9-7270-4eba-80ba-265e35d5950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2ad6d9-7270-4eba-80ba-265e35d5950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C4DF23C-FE4A-4E19-A000-DAC892B201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62ad6d9-7270-4eba-80ba-265e35d595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73D94B-567A-4D34-9B0F-C8C52AD1E3D8}">
  <ds:schemaRef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862ad6d9-7270-4eba-80ba-265e35d59507"/>
    <ds:schemaRef ds:uri="http://www.w3.org/XML/1998/namespace"/>
  </ds:schemaRefs>
</ds:datastoreItem>
</file>

<file path=customXml/itemProps3.xml><?xml version="1.0" encoding="utf-8"?>
<ds:datastoreItem xmlns:ds="http://schemas.openxmlformats.org/officeDocument/2006/customXml" ds:itemID="{61B2FF23-D393-40DD-8D14-8DD31FF8092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15212</TotalTime>
  <Words>708</Words>
  <Application>Microsoft Office PowerPoint</Application>
  <PresentationFormat>Custom</PresentationFormat>
  <Paragraphs>47</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ＭＳ Ｐゴシック</vt:lpstr>
      <vt:lpstr>ＭＳ Ｐゴシック</vt:lpstr>
      <vt:lpstr>Arial</vt:lpstr>
      <vt:lpstr>Calibri</vt:lpstr>
      <vt:lpstr>Helvetica</vt:lpstr>
      <vt:lpstr>Times New Roman</vt:lpstr>
      <vt:lpstr>Trebuchet MS</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Michelle</dc:creator>
  <cp:lastModifiedBy>Patricia Sheridan</cp:lastModifiedBy>
  <cp:revision>579</cp:revision>
  <cp:lastPrinted>2020-02-20T09:32:46Z</cp:lastPrinted>
  <dcterms:modified xsi:type="dcterms:W3CDTF">2020-02-25T10:28:33Z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0x010100C95E31B6112CD3439F31A1125C42F5E9</vt:lpwstr>
  </property>
</Properties>
</file>