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4"/>
    <p:sldMasterId id="2147483659" r:id="rId5"/>
    <p:sldMasterId id="2147483657" r:id="rId6"/>
    <p:sldMasterId id="2147483653" r:id="rId7"/>
  </p:sldMasterIdLst>
  <p:notesMasterIdLst>
    <p:notesMasterId r:id="rId9"/>
  </p:notesMasterIdLst>
  <p:handoutMasterIdLst>
    <p:handoutMasterId r:id="rId10"/>
  </p:handoutMasterIdLst>
  <p:sldIdLst>
    <p:sldId id="256" r:id="rId8"/>
  </p:sldIdLst>
  <p:sldSz cx="29260800" cy="16459200"/>
  <p:notesSz cx="6858000" cy="9144000"/>
  <p:defaultTextStyle>
    <a:defPPr>
      <a:defRPr lang="en-US"/>
    </a:defPPr>
    <a:lvl1pPr marL="0" algn="l" defTabSz="2507943" rtl="0" eaLnBrk="1" latinLnBrk="0" hangingPunct="1">
      <a:defRPr sz="4900" kern="1200">
        <a:solidFill>
          <a:schemeClr val="tx1"/>
        </a:solidFill>
        <a:latin typeface="+mn-lt"/>
        <a:ea typeface="+mn-ea"/>
        <a:cs typeface="+mn-cs"/>
      </a:defRPr>
    </a:lvl1pPr>
    <a:lvl2pPr marL="1253972" algn="l" defTabSz="2507943" rtl="0" eaLnBrk="1" latinLnBrk="0" hangingPunct="1">
      <a:defRPr sz="4900" kern="1200">
        <a:solidFill>
          <a:schemeClr val="tx1"/>
        </a:solidFill>
        <a:latin typeface="+mn-lt"/>
        <a:ea typeface="+mn-ea"/>
        <a:cs typeface="+mn-cs"/>
      </a:defRPr>
    </a:lvl2pPr>
    <a:lvl3pPr marL="2507943" algn="l" defTabSz="2507943" rtl="0" eaLnBrk="1" latinLnBrk="0" hangingPunct="1">
      <a:defRPr sz="4900" kern="1200">
        <a:solidFill>
          <a:schemeClr val="tx1"/>
        </a:solidFill>
        <a:latin typeface="+mn-lt"/>
        <a:ea typeface="+mn-ea"/>
        <a:cs typeface="+mn-cs"/>
      </a:defRPr>
    </a:lvl3pPr>
    <a:lvl4pPr marL="3761915" algn="l" defTabSz="2507943" rtl="0" eaLnBrk="1" latinLnBrk="0" hangingPunct="1">
      <a:defRPr sz="4900" kern="1200">
        <a:solidFill>
          <a:schemeClr val="tx1"/>
        </a:solidFill>
        <a:latin typeface="+mn-lt"/>
        <a:ea typeface="+mn-ea"/>
        <a:cs typeface="+mn-cs"/>
      </a:defRPr>
    </a:lvl4pPr>
    <a:lvl5pPr marL="5015886" algn="l" defTabSz="2507943" rtl="0" eaLnBrk="1" latinLnBrk="0" hangingPunct="1">
      <a:defRPr sz="4900" kern="1200">
        <a:solidFill>
          <a:schemeClr val="tx1"/>
        </a:solidFill>
        <a:latin typeface="+mn-lt"/>
        <a:ea typeface="+mn-ea"/>
        <a:cs typeface="+mn-cs"/>
      </a:defRPr>
    </a:lvl5pPr>
    <a:lvl6pPr marL="6269858" algn="l" defTabSz="2507943" rtl="0" eaLnBrk="1" latinLnBrk="0" hangingPunct="1">
      <a:defRPr sz="4900" kern="1200">
        <a:solidFill>
          <a:schemeClr val="tx1"/>
        </a:solidFill>
        <a:latin typeface="+mn-lt"/>
        <a:ea typeface="+mn-ea"/>
        <a:cs typeface="+mn-cs"/>
      </a:defRPr>
    </a:lvl6pPr>
    <a:lvl7pPr marL="7523830" algn="l" defTabSz="2507943" rtl="0" eaLnBrk="1" latinLnBrk="0" hangingPunct="1">
      <a:defRPr sz="4900" kern="1200">
        <a:solidFill>
          <a:schemeClr val="tx1"/>
        </a:solidFill>
        <a:latin typeface="+mn-lt"/>
        <a:ea typeface="+mn-ea"/>
        <a:cs typeface="+mn-cs"/>
      </a:defRPr>
    </a:lvl7pPr>
    <a:lvl8pPr marL="8777801" algn="l" defTabSz="2507943" rtl="0" eaLnBrk="1" latinLnBrk="0" hangingPunct="1">
      <a:defRPr sz="4900" kern="1200">
        <a:solidFill>
          <a:schemeClr val="tx1"/>
        </a:solidFill>
        <a:latin typeface="+mn-lt"/>
        <a:ea typeface="+mn-ea"/>
        <a:cs typeface="+mn-cs"/>
      </a:defRPr>
    </a:lvl8pPr>
    <a:lvl9pPr marL="10031773" algn="l" defTabSz="2507943" rtl="0" eaLnBrk="1" latinLnBrk="0" hangingPunct="1">
      <a:defRPr sz="49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59" userDrawn="1">
          <p15:clr>
            <a:srgbClr val="A4A3A4"/>
          </p15:clr>
        </p15:guide>
        <p15:guide id="2" orient="horz" pos="144" userDrawn="1">
          <p15:clr>
            <a:srgbClr val="A4A3A4"/>
          </p15:clr>
        </p15:guide>
        <p15:guide id="3" orient="horz" pos="10080" userDrawn="1">
          <p15:clr>
            <a:srgbClr val="A4A3A4"/>
          </p15:clr>
        </p15:guide>
        <p15:guide id="4" orient="horz" pos="24" userDrawn="1">
          <p15:clr>
            <a:srgbClr val="A4A3A4"/>
          </p15:clr>
        </p15:guide>
        <p15:guide id="5" pos="387" userDrawn="1">
          <p15:clr>
            <a:srgbClr val="A4A3A4"/>
          </p15:clr>
        </p15:guide>
        <p15:guide id="6" pos="18046"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KOTOULAS" initials="AK" lastIdx="2" clrIdx="0"/>
  <p:cmAuthor id="1" name="A.KOTOULAS" initials="HELP" lastIdx="1" clrIdx="1"/>
  <p:cmAuthor id="2" name="A.KOTOULAS" initials="HELP - " lastIdx="1" clrIdx="2"/>
  <p:cmAuthor id="3" name="PosterPresentations.com - 510.649.3001" initials="HELP - " lastIdx="1"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66"/>
    <a:srgbClr val="E3E9E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449" autoAdjust="0"/>
    <p:restoredTop sz="94706" autoAdjust="0"/>
  </p:normalViewPr>
  <p:slideViewPr>
    <p:cSldViewPr snapToGrid="0" snapToObjects="1" showGuides="1">
      <p:cViewPr varScale="1">
        <p:scale>
          <a:sx n="29" d="100"/>
          <a:sy n="29" d="100"/>
        </p:scale>
        <p:origin x="1056" y="108"/>
      </p:cViewPr>
      <p:guideLst>
        <p:guide orient="horz" pos="1659"/>
        <p:guide orient="horz" pos="144"/>
        <p:guide orient="horz" pos="10080"/>
        <p:guide orient="horz" pos="24"/>
        <p:guide pos="387"/>
        <p:guide pos="18046"/>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80" d="100"/>
          <a:sy n="80" d="100"/>
        </p:scale>
        <p:origin x="2574"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Master" Target="slideMasters/slideMaster4.xml"/><Relationship Id="rId12"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commentAuthors" Target="commentAuthors.xml"/><Relationship Id="rId5" Type="http://schemas.openxmlformats.org/officeDocument/2006/relationships/slideMaster" Target="slideMasters/slideMaster2.xml"/><Relationship Id="rId15" Type="http://schemas.openxmlformats.org/officeDocument/2006/relationships/tableStyles" Target="tableStyles.xml"/><Relationship Id="rId10"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notesMaster" Target="notesMasters/notesMaster1.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87B717E-17DC-4276-BCDC-C73550588E55}" type="slidenum">
              <a:rPr lang="en-US" smtClean="0"/>
              <a:t>‹#›</a:t>
            </a:fld>
            <a:endParaRPr lang="en-US"/>
          </a:p>
        </p:txBody>
      </p:sp>
    </p:spTree>
    <p:extLst>
      <p:ext uri="{BB962C8B-B14F-4D97-AF65-F5344CB8AC3E}">
        <p14:creationId xmlns:p14="http://schemas.microsoft.com/office/powerpoint/2010/main" val="170805895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6CC2317-6751-4CD4-9995-8782DD78E936}" type="datetimeFigureOut">
              <a:rPr lang="en-US" smtClean="0"/>
              <a:pPr/>
              <a:t>11/25/2020</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6A1A87D-CAF7-4BDC-A0D3-C0DBEDE81619}" type="slidenum">
              <a:rPr lang="en-US" smtClean="0"/>
              <a:pPr/>
              <a:t>‹#›</a:t>
            </a:fld>
            <a:endParaRPr lang="en-US" dirty="0"/>
          </a:p>
        </p:txBody>
      </p:sp>
    </p:spTree>
    <p:extLst>
      <p:ext uri="{BB962C8B-B14F-4D97-AF65-F5344CB8AC3E}">
        <p14:creationId xmlns:p14="http://schemas.microsoft.com/office/powerpoint/2010/main" val="3146657063"/>
      </p:ext>
    </p:extLst>
  </p:cSld>
  <p:clrMap bg1="lt1" tx1="dk1" bg2="lt2" tx2="dk2" accent1="accent1" accent2="accent2" accent3="accent3" accent4="accent4" accent5="accent5" accent6="accent6" hlink="hlink" folHlink="folHlink"/>
  <p:notesStyle>
    <a:lvl1pPr marL="0" algn="l" defTabSz="2507943" rtl="0" eaLnBrk="1" latinLnBrk="0" hangingPunct="1">
      <a:defRPr sz="3300" kern="1200">
        <a:solidFill>
          <a:schemeClr val="tx1"/>
        </a:solidFill>
        <a:latin typeface="+mn-lt"/>
        <a:ea typeface="+mn-ea"/>
        <a:cs typeface="+mn-cs"/>
      </a:defRPr>
    </a:lvl1pPr>
    <a:lvl2pPr marL="1253972" algn="l" defTabSz="2507943" rtl="0" eaLnBrk="1" latinLnBrk="0" hangingPunct="1">
      <a:defRPr sz="3300" kern="1200">
        <a:solidFill>
          <a:schemeClr val="tx1"/>
        </a:solidFill>
        <a:latin typeface="+mn-lt"/>
        <a:ea typeface="+mn-ea"/>
        <a:cs typeface="+mn-cs"/>
      </a:defRPr>
    </a:lvl2pPr>
    <a:lvl3pPr marL="2507943" algn="l" defTabSz="2507943" rtl="0" eaLnBrk="1" latinLnBrk="0" hangingPunct="1">
      <a:defRPr sz="3300" kern="1200">
        <a:solidFill>
          <a:schemeClr val="tx1"/>
        </a:solidFill>
        <a:latin typeface="+mn-lt"/>
        <a:ea typeface="+mn-ea"/>
        <a:cs typeface="+mn-cs"/>
      </a:defRPr>
    </a:lvl3pPr>
    <a:lvl4pPr marL="3761915" algn="l" defTabSz="2507943" rtl="0" eaLnBrk="1" latinLnBrk="0" hangingPunct="1">
      <a:defRPr sz="3300" kern="1200">
        <a:solidFill>
          <a:schemeClr val="tx1"/>
        </a:solidFill>
        <a:latin typeface="+mn-lt"/>
        <a:ea typeface="+mn-ea"/>
        <a:cs typeface="+mn-cs"/>
      </a:defRPr>
    </a:lvl4pPr>
    <a:lvl5pPr marL="5015886" algn="l" defTabSz="2507943" rtl="0" eaLnBrk="1" latinLnBrk="0" hangingPunct="1">
      <a:defRPr sz="3300" kern="1200">
        <a:solidFill>
          <a:schemeClr val="tx1"/>
        </a:solidFill>
        <a:latin typeface="+mn-lt"/>
        <a:ea typeface="+mn-ea"/>
        <a:cs typeface="+mn-cs"/>
      </a:defRPr>
    </a:lvl5pPr>
    <a:lvl6pPr marL="6269858" algn="l" defTabSz="2507943" rtl="0" eaLnBrk="1" latinLnBrk="0" hangingPunct="1">
      <a:defRPr sz="3300" kern="1200">
        <a:solidFill>
          <a:schemeClr val="tx1"/>
        </a:solidFill>
        <a:latin typeface="+mn-lt"/>
        <a:ea typeface="+mn-ea"/>
        <a:cs typeface="+mn-cs"/>
      </a:defRPr>
    </a:lvl6pPr>
    <a:lvl7pPr marL="7523830" algn="l" defTabSz="2507943" rtl="0" eaLnBrk="1" latinLnBrk="0" hangingPunct="1">
      <a:defRPr sz="3300" kern="1200">
        <a:solidFill>
          <a:schemeClr val="tx1"/>
        </a:solidFill>
        <a:latin typeface="+mn-lt"/>
        <a:ea typeface="+mn-ea"/>
        <a:cs typeface="+mn-cs"/>
      </a:defRPr>
    </a:lvl7pPr>
    <a:lvl8pPr marL="8777801" algn="l" defTabSz="2507943" rtl="0" eaLnBrk="1" latinLnBrk="0" hangingPunct="1">
      <a:defRPr sz="3300" kern="1200">
        <a:solidFill>
          <a:schemeClr val="tx1"/>
        </a:solidFill>
        <a:latin typeface="+mn-lt"/>
        <a:ea typeface="+mn-ea"/>
        <a:cs typeface="+mn-cs"/>
      </a:defRPr>
    </a:lvl8pPr>
    <a:lvl9pPr marL="10031773" algn="l" defTabSz="2507943" rtl="0" eaLnBrk="1" latinLnBrk="0" hangingPunct="1">
      <a:defRPr sz="33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6A1A87D-CAF7-4BDC-A0D3-C0DBEDE81619}" type="slidenum">
              <a:rPr lang="en-US" smtClean="0"/>
              <a:pPr/>
              <a:t>1</a:t>
            </a:fld>
            <a:endParaRPr lang="en-US" dirty="0"/>
          </a:p>
        </p:txBody>
      </p:sp>
    </p:spTree>
    <p:extLst>
      <p:ext uri="{BB962C8B-B14F-4D97-AF65-F5344CB8AC3E}">
        <p14:creationId xmlns:p14="http://schemas.microsoft.com/office/powerpoint/2010/main" val="42220240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Standard 4 column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602790" y="3063162"/>
            <a:ext cx="6704542" cy="493538"/>
          </a:xfrm>
          <a:prstGeom prst="rect">
            <a:avLst/>
          </a:prstGeom>
        </p:spPr>
        <p:txBody>
          <a:bodyPr wrap="square" lIns="130622" tIns="130622" rIns="130622" bIns="130622">
            <a:spAutoFit/>
          </a:bodyPr>
          <a:lstStyle>
            <a:lvl1pPr marL="0" indent="0">
              <a:buNone/>
              <a:defRPr sz="1493">
                <a:solidFill>
                  <a:schemeClr val="accent5">
                    <a:lumMod val="50000"/>
                  </a:schemeClr>
                </a:solidFill>
                <a:latin typeface="Times New Roman" panose="02020603050405020304" pitchFamily="18" charset="0"/>
                <a:cs typeface="Times New Roman" panose="02020603050405020304" pitchFamily="18" charset="0"/>
              </a:defRPr>
            </a:lvl1pPr>
            <a:lvl2pPr marL="905674" indent="-348336">
              <a:defRPr sz="1493">
                <a:latin typeface="Trebuchet MS" pitchFamily="34" charset="0"/>
              </a:defRPr>
            </a:lvl2pPr>
            <a:lvl3pPr marL="1254010" indent="-348336">
              <a:defRPr sz="1493">
                <a:latin typeface="Trebuchet MS" pitchFamily="34" charset="0"/>
              </a:defRPr>
            </a:lvl3pPr>
            <a:lvl4pPr marL="1637181" indent="-383170">
              <a:defRPr sz="1493">
                <a:latin typeface="Trebuchet MS" pitchFamily="34" charset="0"/>
              </a:defRPr>
            </a:lvl4pPr>
            <a:lvl5pPr marL="1915850" indent="-278669">
              <a:defRPr sz="1493">
                <a:latin typeface="Trebuchet MS" pitchFamily="34" charset="0"/>
              </a:defRPr>
            </a:lvl5pPr>
          </a:lstStyle>
          <a:p>
            <a:pPr lvl="0"/>
            <a:r>
              <a:rPr lang="en-US" dirty="0"/>
              <a:t>Type in or paste your text here</a:t>
            </a:r>
          </a:p>
        </p:txBody>
      </p:sp>
      <p:sp>
        <p:nvSpPr>
          <p:cNvPr id="6" name="Text Placeholder 5"/>
          <p:cNvSpPr>
            <a:spLocks noGrp="1"/>
          </p:cNvSpPr>
          <p:nvPr>
            <p:ph type="body" sz="quarter" idx="11" hasCustomPrompt="1"/>
          </p:nvPr>
        </p:nvSpPr>
        <p:spPr>
          <a:xfrm>
            <a:off x="614892" y="2638448"/>
            <a:ext cx="6699250" cy="450228"/>
          </a:xfrm>
          <a:prstGeom prst="rect">
            <a:avLst/>
          </a:prstGeom>
          <a:noFill/>
        </p:spPr>
        <p:txBody>
          <a:bodyPr lIns="52249" tIns="52249" rIns="52249" bIns="52249" anchor="ctr" anchorCtr="0">
            <a:spAutoFit/>
          </a:bodyPr>
          <a:lstStyle>
            <a:lvl1pPr marL="0" indent="0" algn="ctr">
              <a:buNone/>
              <a:defRPr sz="2240" b="1" u="sng" baseline="0">
                <a:solidFill>
                  <a:schemeClr val="accent5">
                    <a:lumMod val="50000"/>
                  </a:schemeClr>
                </a:solidFill>
              </a:defRPr>
            </a:lvl1pPr>
          </a:lstStyle>
          <a:p>
            <a:pPr lvl="0"/>
            <a:r>
              <a:rPr lang="en-US" dirty="0"/>
              <a:t>(click to edit) INTRODUCTION or ABSTRACT</a:t>
            </a:r>
          </a:p>
        </p:txBody>
      </p:sp>
      <p:sp>
        <p:nvSpPr>
          <p:cNvPr id="20" name="Text Placeholder 5"/>
          <p:cNvSpPr>
            <a:spLocks noGrp="1"/>
          </p:cNvSpPr>
          <p:nvPr>
            <p:ph type="body" sz="quarter" idx="20" hasCustomPrompt="1"/>
          </p:nvPr>
        </p:nvSpPr>
        <p:spPr>
          <a:xfrm>
            <a:off x="614892" y="7258044"/>
            <a:ext cx="6700308" cy="450228"/>
          </a:xfrm>
          <a:prstGeom prst="rect">
            <a:avLst/>
          </a:prstGeom>
          <a:noFill/>
        </p:spPr>
        <p:txBody>
          <a:bodyPr wrap="square" lIns="52249" tIns="52249" rIns="52249" bIns="52249" anchor="ctr" anchorCtr="0">
            <a:spAutoFit/>
          </a:bodyPr>
          <a:lstStyle>
            <a:lvl1pPr marL="0" indent="0" algn="ctr">
              <a:buNone/>
              <a:defRPr sz="2240" b="1" u="sng" baseline="0">
                <a:solidFill>
                  <a:schemeClr val="accent5">
                    <a:lumMod val="50000"/>
                  </a:schemeClr>
                </a:solidFill>
              </a:defRPr>
            </a:lvl1pPr>
          </a:lstStyle>
          <a:p>
            <a:pPr lvl="0"/>
            <a:r>
              <a:rPr lang="en-US" dirty="0"/>
              <a:t>(click to edit)  OBJECTIVES</a:t>
            </a:r>
          </a:p>
        </p:txBody>
      </p:sp>
      <p:sp>
        <p:nvSpPr>
          <p:cNvPr id="21" name="Text Placeholder 3"/>
          <p:cNvSpPr>
            <a:spLocks noGrp="1"/>
          </p:cNvSpPr>
          <p:nvPr>
            <p:ph type="body" sz="quarter" idx="21" hasCustomPrompt="1"/>
          </p:nvPr>
        </p:nvSpPr>
        <p:spPr>
          <a:xfrm>
            <a:off x="7724777" y="3063162"/>
            <a:ext cx="6699249" cy="493538"/>
          </a:xfrm>
          <a:prstGeom prst="rect">
            <a:avLst/>
          </a:prstGeom>
        </p:spPr>
        <p:txBody>
          <a:bodyPr wrap="square" lIns="130622" tIns="130622" rIns="130622" bIns="130622">
            <a:spAutoFit/>
          </a:bodyPr>
          <a:lstStyle>
            <a:lvl1pPr marL="0" indent="0">
              <a:buNone/>
              <a:defRPr sz="1493">
                <a:solidFill>
                  <a:schemeClr val="accent5">
                    <a:lumMod val="50000"/>
                  </a:schemeClr>
                </a:solidFill>
                <a:latin typeface="Times New Roman" panose="02020603050405020304" pitchFamily="18" charset="0"/>
                <a:cs typeface="Times New Roman" panose="02020603050405020304" pitchFamily="18" charset="0"/>
              </a:defRPr>
            </a:lvl1pPr>
            <a:lvl2pPr marL="905674" indent="-348336">
              <a:defRPr sz="1493">
                <a:latin typeface="Trebuchet MS" pitchFamily="34" charset="0"/>
              </a:defRPr>
            </a:lvl2pPr>
            <a:lvl3pPr marL="1254010" indent="-348336">
              <a:defRPr sz="1493">
                <a:latin typeface="Trebuchet MS" pitchFamily="34" charset="0"/>
              </a:defRPr>
            </a:lvl3pPr>
            <a:lvl4pPr marL="1637181" indent="-383170">
              <a:defRPr sz="1493">
                <a:latin typeface="Trebuchet MS" pitchFamily="34" charset="0"/>
              </a:defRPr>
            </a:lvl4pPr>
            <a:lvl5pPr marL="1915850" indent="-278669">
              <a:defRPr sz="1493">
                <a:latin typeface="Trebuchet MS" pitchFamily="34" charset="0"/>
              </a:defRPr>
            </a:lvl5pPr>
          </a:lstStyle>
          <a:p>
            <a:pPr lvl="0"/>
            <a:r>
              <a:rPr lang="en-US" dirty="0"/>
              <a:t>Type in or paste your text here</a:t>
            </a:r>
          </a:p>
        </p:txBody>
      </p:sp>
      <p:sp>
        <p:nvSpPr>
          <p:cNvPr id="22" name="Text Placeholder 5"/>
          <p:cNvSpPr>
            <a:spLocks noGrp="1"/>
          </p:cNvSpPr>
          <p:nvPr>
            <p:ph type="body" sz="quarter" idx="22" hasCustomPrompt="1"/>
          </p:nvPr>
        </p:nvSpPr>
        <p:spPr>
          <a:xfrm>
            <a:off x="7724776" y="2638448"/>
            <a:ext cx="6699250" cy="450228"/>
          </a:xfrm>
          <a:prstGeom prst="rect">
            <a:avLst/>
          </a:prstGeom>
          <a:noFill/>
        </p:spPr>
        <p:txBody>
          <a:bodyPr lIns="52249" tIns="52249" rIns="52249" bIns="52249" anchor="ctr" anchorCtr="0">
            <a:spAutoFit/>
          </a:bodyPr>
          <a:lstStyle>
            <a:lvl1pPr marL="0" indent="0" algn="ctr">
              <a:buNone/>
              <a:defRPr sz="2240" b="1" u="sng" baseline="0">
                <a:solidFill>
                  <a:schemeClr val="accent5">
                    <a:lumMod val="50000"/>
                  </a:schemeClr>
                </a:solidFill>
              </a:defRPr>
            </a:lvl1pPr>
          </a:lstStyle>
          <a:p>
            <a:pPr lvl="0"/>
            <a:r>
              <a:rPr lang="en-US" dirty="0"/>
              <a:t>(click to edit)  MATERIALS &amp; METHODS</a:t>
            </a:r>
          </a:p>
        </p:txBody>
      </p:sp>
      <p:sp>
        <p:nvSpPr>
          <p:cNvPr id="23" name="Text Placeholder 3"/>
          <p:cNvSpPr>
            <a:spLocks noGrp="1"/>
          </p:cNvSpPr>
          <p:nvPr>
            <p:ph type="body" sz="quarter" idx="23" hasCustomPrompt="1"/>
          </p:nvPr>
        </p:nvSpPr>
        <p:spPr>
          <a:xfrm>
            <a:off x="14838893" y="3063162"/>
            <a:ext cx="6699249" cy="493538"/>
          </a:xfrm>
          <a:prstGeom prst="rect">
            <a:avLst/>
          </a:prstGeom>
        </p:spPr>
        <p:txBody>
          <a:bodyPr wrap="square" lIns="130622" tIns="130622" rIns="130622" bIns="130622">
            <a:spAutoFit/>
          </a:bodyPr>
          <a:lstStyle>
            <a:lvl1pPr marL="0" indent="0">
              <a:buNone/>
              <a:defRPr sz="1493">
                <a:solidFill>
                  <a:schemeClr val="accent5">
                    <a:lumMod val="50000"/>
                  </a:schemeClr>
                </a:solidFill>
                <a:latin typeface="Times New Roman" panose="02020603050405020304" pitchFamily="18" charset="0"/>
                <a:cs typeface="Times New Roman" panose="02020603050405020304" pitchFamily="18" charset="0"/>
              </a:defRPr>
            </a:lvl1pPr>
            <a:lvl2pPr marL="905674" indent="-348336">
              <a:defRPr sz="1493">
                <a:latin typeface="Trebuchet MS" pitchFamily="34" charset="0"/>
              </a:defRPr>
            </a:lvl2pPr>
            <a:lvl3pPr marL="1254010" indent="-348336">
              <a:defRPr sz="1493">
                <a:latin typeface="Trebuchet MS" pitchFamily="34" charset="0"/>
              </a:defRPr>
            </a:lvl3pPr>
            <a:lvl4pPr marL="1637181" indent="-383170">
              <a:defRPr sz="1493">
                <a:latin typeface="Trebuchet MS" pitchFamily="34" charset="0"/>
              </a:defRPr>
            </a:lvl4pPr>
            <a:lvl5pPr marL="1915850" indent="-278669">
              <a:defRPr sz="1493">
                <a:latin typeface="Trebuchet MS" pitchFamily="34" charset="0"/>
              </a:defRPr>
            </a:lvl5pPr>
          </a:lstStyle>
          <a:p>
            <a:pPr lvl="0"/>
            <a:r>
              <a:rPr lang="en-US" dirty="0"/>
              <a:t>Type in or paste your text here</a:t>
            </a:r>
          </a:p>
        </p:txBody>
      </p:sp>
      <p:sp>
        <p:nvSpPr>
          <p:cNvPr id="24" name="Text Placeholder 5"/>
          <p:cNvSpPr>
            <a:spLocks noGrp="1"/>
          </p:cNvSpPr>
          <p:nvPr>
            <p:ph type="body" sz="quarter" idx="24" hasCustomPrompt="1"/>
          </p:nvPr>
        </p:nvSpPr>
        <p:spPr>
          <a:xfrm>
            <a:off x="14833600" y="2638448"/>
            <a:ext cx="6705600" cy="450228"/>
          </a:xfrm>
          <a:prstGeom prst="rect">
            <a:avLst/>
          </a:prstGeom>
          <a:noFill/>
        </p:spPr>
        <p:txBody>
          <a:bodyPr lIns="52249" tIns="52249" rIns="52249" bIns="52249" anchor="ctr" anchorCtr="0">
            <a:spAutoFit/>
          </a:bodyPr>
          <a:lstStyle>
            <a:lvl1pPr marL="0" indent="0" algn="ctr">
              <a:buNone/>
              <a:defRPr sz="2240" b="1" u="sng" baseline="0">
                <a:solidFill>
                  <a:schemeClr val="accent5">
                    <a:lumMod val="50000"/>
                  </a:schemeClr>
                </a:solidFill>
              </a:defRPr>
            </a:lvl1pPr>
          </a:lstStyle>
          <a:p>
            <a:pPr lvl="0"/>
            <a:r>
              <a:rPr lang="en-US" dirty="0"/>
              <a:t>(click to edit)  RESULTS</a:t>
            </a:r>
          </a:p>
        </p:txBody>
      </p:sp>
      <p:sp>
        <p:nvSpPr>
          <p:cNvPr id="25" name="Text Placeholder 5"/>
          <p:cNvSpPr>
            <a:spLocks noGrp="1"/>
          </p:cNvSpPr>
          <p:nvPr>
            <p:ph type="body" sz="quarter" idx="25" hasCustomPrompt="1"/>
          </p:nvPr>
        </p:nvSpPr>
        <p:spPr>
          <a:xfrm>
            <a:off x="21947716" y="2638448"/>
            <a:ext cx="6698012" cy="450228"/>
          </a:xfrm>
          <a:prstGeom prst="rect">
            <a:avLst/>
          </a:prstGeom>
          <a:noFill/>
        </p:spPr>
        <p:txBody>
          <a:bodyPr wrap="square" lIns="52249" tIns="52249" rIns="52249" bIns="52249" anchor="ctr" anchorCtr="0">
            <a:spAutoFit/>
          </a:bodyPr>
          <a:lstStyle>
            <a:lvl1pPr marL="0" indent="0" algn="ctr">
              <a:buNone/>
              <a:defRPr sz="2240" b="1" u="sng" baseline="0">
                <a:solidFill>
                  <a:schemeClr val="accent5">
                    <a:lumMod val="50000"/>
                  </a:schemeClr>
                </a:solidFill>
              </a:defRPr>
            </a:lvl1pPr>
          </a:lstStyle>
          <a:p>
            <a:pPr lvl="0"/>
            <a:r>
              <a:rPr lang="en-US" dirty="0"/>
              <a:t>(click to edit)  CONCLUSIONS</a:t>
            </a:r>
          </a:p>
        </p:txBody>
      </p:sp>
      <p:sp>
        <p:nvSpPr>
          <p:cNvPr id="26" name="Text Placeholder 3"/>
          <p:cNvSpPr>
            <a:spLocks noGrp="1"/>
          </p:cNvSpPr>
          <p:nvPr>
            <p:ph type="body" sz="quarter" idx="26" hasCustomPrompt="1"/>
          </p:nvPr>
        </p:nvSpPr>
        <p:spPr>
          <a:xfrm>
            <a:off x="21947716" y="3063162"/>
            <a:ext cx="6698012" cy="493538"/>
          </a:xfrm>
          <a:prstGeom prst="rect">
            <a:avLst/>
          </a:prstGeom>
        </p:spPr>
        <p:txBody>
          <a:bodyPr wrap="square" lIns="130622" tIns="130622" rIns="130622" bIns="130622">
            <a:spAutoFit/>
          </a:bodyPr>
          <a:lstStyle>
            <a:lvl1pPr marL="0" indent="0">
              <a:buNone/>
              <a:defRPr sz="1493">
                <a:solidFill>
                  <a:schemeClr val="accent5">
                    <a:lumMod val="50000"/>
                  </a:schemeClr>
                </a:solidFill>
                <a:latin typeface="Times New Roman" panose="02020603050405020304" pitchFamily="18" charset="0"/>
                <a:cs typeface="Times New Roman" panose="02020603050405020304" pitchFamily="18" charset="0"/>
              </a:defRPr>
            </a:lvl1pPr>
            <a:lvl2pPr marL="905674" indent="-348336">
              <a:defRPr sz="1493">
                <a:latin typeface="Trebuchet MS" pitchFamily="34" charset="0"/>
              </a:defRPr>
            </a:lvl2pPr>
            <a:lvl3pPr marL="1254010" indent="-348336">
              <a:defRPr sz="1493">
                <a:latin typeface="Trebuchet MS" pitchFamily="34" charset="0"/>
              </a:defRPr>
            </a:lvl3pPr>
            <a:lvl4pPr marL="1637181" indent="-383170">
              <a:defRPr sz="1493">
                <a:latin typeface="Trebuchet MS" pitchFamily="34" charset="0"/>
              </a:defRPr>
            </a:lvl4pPr>
            <a:lvl5pPr marL="1915850" indent="-278669">
              <a:defRPr sz="1493">
                <a:latin typeface="Trebuchet MS" pitchFamily="34" charset="0"/>
              </a:defRPr>
            </a:lvl5pPr>
          </a:lstStyle>
          <a:p>
            <a:pPr lvl="0"/>
            <a:r>
              <a:rPr lang="en-US" dirty="0"/>
              <a:t>Type in or paste your text here</a:t>
            </a:r>
          </a:p>
        </p:txBody>
      </p:sp>
      <p:sp>
        <p:nvSpPr>
          <p:cNvPr id="27" name="Text Placeholder 5"/>
          <p:cNvSpPr>
            <a:spLocks noGrp="1"/>
          </p:cNvSpPr>
          <p:nvPr>
            <p:ph type="body" sz="quarter" idx="27" hasCustomPrompt="1"/>
          </p:nvPr>
        </p:nvSpPr>
        <p:spPr>
          <a:xfrm>
            <a:off x="21947716" y="7288156"/>
            <a:ext cx="6698012" cy="450228"/>
          </a:xfrm>
          <a:prstGeom prst="rect">
            <a:avLst/>
          </a:prstGeom>
          <a:noFill/>
        </p:spPr>
        <p:txBody>
          <a:bodyPr wrap="square" lIns="52249" tIns="52249" rIns="52249" bIns="52249" anchor="ctr" anchorCtr="0">
            <a:spAutoFit/>
          </a:bodyPr>
          <a:lstStyle>
            <a:lvl1pPr marL="0" indent="0" algn="ctr">
              <a:buNone/>
              <a:defRPr sz="2240" b="1" u="sng" baseline="0">
                <a:solidFill>
                  <a:schemeClr val="accent5">
                    <a:lumMod val="50000"/>
                  </a:schemeClr>
                </a:solidFill>
              </a:defRPr>
            </a:lvl1pPr>
          </a:lstStyle>
          <a:p>
            <a:pPr lvl="0"/>
            <a:r>
              <a:rPr lang="en-US" dirty="0"/>
              <a:t>(click to edit)  REFERENCES</a:t>
            </a:r>
          </a:p>
        </p:txBody>
      </p:sp>
      <p:sp>
        <p:nvSpPr>
          <p:cNvPr id="28" name="Text Placeholder 3"/>
          <p:cNvSpPr>
            <a:spLocks noGrp="1"/>
          </p:cNvSpPr>
          <p:nvPr>
            <p:ph type="body" sz="quarter" idx="28" hasCustomPrompt="1"/>
          </p:nvPr>
        </p:nvSpPr>
        <p:spPr>
          <a:xfrm>
            <a:off x="21946040" y="7749541"/>
            <a:ext cx="6701366" cy="493538"/>
          </a:xfrm>
          <a:prstGeom prst="rect">
            <a:avLst/>
          </a:prstGeom>
        </p:spPr>
        <p:txBody>
          <a:bodyPr wrap="square" lIns="130622" tIns="130622" rIns="130622" bIns="130622">
            <a:spAutoFit/>
          </a:bodyPr>
          <a:lstStyle>
            <a:lvl1pPr marL="0" indent="0">
              <a:buNone/>
              <a:defRPr sz="1493">
                <a:solidFill>
                  <a:schemeClr val="accent5">
                    <a:lumMod val="50000"/>
                  </a:schemeClr>
                </a:solidFill>
                <a:latin typeface="Times New Roman" panose="02020603050405020304" pitchFamily="18" charset="0"/>
                <a:cs typeface="Times New Roman" panose="02020603050405020304" pitchFamily="18" charset="0"/>
              </a:defRPr>
            </a:lvl1pPr>
            <a:lvl2pPr marL="905674" indent="-348336">
              <a:defRPr sz="1493">
                <a:latin typeface="Trebuchet MS" pitchFamily="34" charset="0"/>
              </a:defRPr>
            </a:lvl2pPr>
            <a:lvl3pPr marL="1254010" indent="-348336">
              <a:defRPr sz="1493">
                <a:latin typeface="Trebuchet MS" pitchFamily="34" charset="0"/>
              </a:defRPr>
            </a:lvl3pPr>
            <a:lvl4pPr marL="1637181" indent="-383170">
              <a:defRPr sz="1493">
                <a:latin typeface="Trebuchet MS" pitchFamily="34" charset="0"/>
              </a:defRPr>
            </a:lvl4pPr>
            <a:lvl5pPr marL="1915850" indent="-278669">
              <a:defRPr sz="1493">
                <a:latin typeface="Trebuchet MS" pitchFamily="34" charset="0"/>
              </a:defRPr>
            </a:lvl5pPr>
          </a:lstStyle>
          <a:p>
            <a:pPr lvl="0"/>
            <a:r>
              <a:rPr lang="en-US" dirty="0"/>
              <a:t>Type in or paste your text here</a:t>
            </a:r>
          </a:p>
        </p:txBody>
      </p:sp>
      <p:sp>
        <p:nvSpPr>
          <p:cNvPr id="29" name="Text Placeholder 5"/>
          <p:cNvSpPr>
            <a:spLocks noGrp="1"/>
          </p:cNvSpPr>
          <p:nvPr>
            <p:ph type="body" sz="quarter" idx="29" hasCustomPrompt="1"/>
          </p:nvPr>
        </p:nvSpPr>
        <p:spPr>
          <a:xfrm>
            <a:off x="21947716" y="12991488"/>
            <a:ext cx="6698012" cy="450228"/>
          </a:xfrm>
          <a:prstGeom prst="rect">
            <a:avLst/>
          </a:prstGeom>
          <a:noFill/>
        </p:spPr>
        <p:txBody>
          <a:bodyPr wrap="square" lIns="52249" tIns="52249" rIns="52249" bIns="52249" anchor="ctr" anchorCtr="0">
            <a:spAutoFit/>
          </a:bodyPr>
          <a:lstStyle>
            <a:lvl1pPr marL="0" indent="0" algn="ctr">
              <a:buNone/>
              <a:defRPr sz="2240" b="1" u="sng" baseline="0">
                <a:solidFill>
                  <a:schemeClr val="accent5">
                    <a:lumMod val="50000"/>
                  </a:schemeClr>
                </a:solidFill>
              </a:defRPr>
            </a:lvl1pPr>
          </a:lstStyle>
          <a:p>
            <a:pPr lvl="0"/>
            <a:r>
              <a:rPr lang="en-US" dirty="0"/>
              <a:t>(click to edit)  ACKNOWLEDGEMENTS  or  CONTACT</a:t>
            </a:r>
          </a:p>
        </p:txBody>
      </p:sp>
      <p:sp>
        <p:nvSpPr>
          <p:cNvPr id="30" name="Text Placeholder 3"/>
          <p:cNvSpPr>
            <a:spLocks noGrp="1"/>
          </p:cNvSpPr>
          <p:nvPr>
            <p:ph type="body" sz="quarter" idx="30" hasCustomPrompt="1"/>
          </p:nvPr>
        </p:nvSpPr>
        <p:spPr>
          <a:xfrm>
            <a:off x="21946040" y="13432553"/>
            <a:ext cx="6701366" cy="493538"/>
          </a:xfrm>
          <a:prstGeom prst="rect">
            <a:avLst/>
          </a:prstGeom>
        </p:spPr>
        <p:txBody>
          <a:bodyPr wrap="square" lIns="130622" tIns="130622" rIns="130622" bIns="130622">
            <a:spAutoFit/>
          </a:bodyPr>
          <a:lstStyle>
            <a:lvl1pPr marL="0" indent="0">
              <a:buNone/>
              <a:defRPr sz="1493">
                <a:solidFill>
                  <a:schemeClr val="accent5">
                    <a:lumMod val="50000"/>
                  </a:schemeClr>
                </a:solidFill>
                <a:latin typeface="Times New Roman" panose="02020603050405020304" pitchFamily="18" charset="0"/>
                <a:cs typeface="Times New Roman" panose="02020603050405020304" pitchFamily="18" charset="0"/>
              </a:defRPr>
            </a:lvl1pPr>
            <a:lvl2pPr marL="905674" indent="-348336">
              <a:defRPr sz="1493">
                <a:latin typeface="Trebuchet MS" pitchFamily="34" charset="0"/>
              </a:defRPr>
            </a:lvl2pPr>
            <a:lvl3pPr marL="1254010" indent="-348336">
              <a:defRPr sz="1493">
                <a:latin typeface="Trebuchet MS" pitchFamily="34" charset="0"/>
              </a:defRPr>
            </a:lvl3pPr>
            <a:lvl4pPr marL="1637181" indent="-383170">
              <a:defRPr sz="1493">
                <a:latin typeface="Trebuchet MS" pitchFamily="34" charset="0"/>
              </a:defRPr>
            </a:lvl4pPr>
            <a:lvl5pPr marL="1915850" indent="-278669">
              <a:defRPr sz="1493">
                <a:latin typeface="Trebuchet MS" pitchFamily="34" charset="0"/>
              </a:defRPr>
            </a:lvl5pPr>
          </a:lstStyle>
          <a:p>
            <a:pPr lvl="0"/>
            <a:r>
              <a:rPr lang="en-US" dirty="0"/>
              <a:t>Type in or paste your text here</a:t>
            </a:r>
          </a:p>
        </p:txBody>
      </p:sp>
      <p:sp>
        <p:nvSpPr>
          <p:cNvPr id="60" name="Text Placeholder 3"/>
          <p:cNvSpPr>
            <a:spLocks noGrp="1"/>
          </p:cNvSpPr>
          <p:nvPr>
            <p:ph type="body" sz="quarter" idx="96" hasCustomPrompt="1"/>
          </p:nvPr>
        </p:nvSpPr>
        <p:spPr>
          <a:xfrm>
            <a:off x="602790" y="7699296"/>
            <a:ext cx="6704542" cy="493538"/>
          </a:xfrm>
          <a:prstGeom prst="rect">
            <a:avLst/>
          </a:prstGeom>
        </p:spPr>
        <p:txBody>
          <a:bodyPr wrap="square" lIns="130622" tIns="130622" rIns="130622" bIns="130622">
            <a:spAutoFit/>
          </a:bodyPr>
          <a:lstStyle>
            <a:lvl1pPr marL="0" indent="0">
              <a:buNone/>
              <a:defRPr sz="1493">
                <a:solidFill>
                  <a:schemeClr val="accent5">
                    <a:lumMod val="50000"/>
                  </a:schemeClr>
                </a:solidFill>
                <a:latin typeface="Times New Roman" panose="02020603050405020304" pitchFamily="18" charset="0"/>
                <a:cs typeface="Times New Roman" panose="02020603050405020304" pitchFamily="18" charset="0"/>
              </a:defRPr>
            </a:lvl1pPr>
            <a:lvl2pPr marL="905674" indent="-348336">
              <a:defRPr sz="1493">
                <a:latin typeface="Trebuchet MS" pitchFamily="34" charset="0"/>
              </a:defRPr>
            </a:lvl2pPr>
            <a:lvl3pPr marL="1254010" indent="-348336">
              <a:defRPr sz="1493">
                <a:latin typeface="Trebuchet MS" pitchFamily="34" charset="0"/>
              </a:defRPr>
            </a:lvl3pPr>
            <a:lvl4pPr marL="1637181" indent="-383170">
              <a:defRPr sz="1493">
                <a:latin typeface="Trebuchet MS" pitchFamily="34" charset="0"/>
              </a:defRPr>
            </a:lvl4pPr>
            <a:lvl5pPr marL="1915850" indent="-278669">
              <a:defRPr sz="1493">
                <a:latin typeface="Trebuchet MS" pitchFamily="34" charset="0"/>
              </a:defRPr>
            </a:lvl5pPr>
          </a:lstStyle>
          <a:p>
            <a:pPr lvl="0"/>
            <a:r>
              <a:rPr lang="en-US" dirty="0"/>
              <a:t>Type in or paste your text here</a:t>
            </a:r>
          </a:p>
        </p:txBody>
      </p:sp>
      <p:sp>
        <p:nvSpPr>
          <p:cNvPr id="76" name="Text Placeholder 76"/>
          <p:cNvSpPr>
            <a:spLocks noGrp="1"/>
          </p:cNvSpPr>
          <p:nvPr>
            <p:ph type="body" sz="quarter" idx="150" hasCustomPrompt="1"/>
          </p:nvPr>
        </p:nvSpPr>
        <p:spPr>
          <a:xfrm>
            <a:off x="3906520" y="1078170"/>
            <a:ext cx="21447761" cy="598230"/>
          </a:xfrm>
          <a:prstGeom prst="rect">
            <a:avLst/>
          </a:prstGeom>
        </p:spPr>
        <p:txBody>
          <a:bodyPr>
            <a:normAutofit/>
          </a:bodyPr>
          <a:lstStyle>
            <a:lvl1pPr marL="0" indent="0" algn="ctr">
              <a:buFontTx/>
              <a:buNone/>
              <a:defRPr sz="3840">
                <a:solidFill>
                  <a:schemeClr val="accent5">
                    <a:lumMod val="50000"/>
                  </a:schemeClr>
                </a:solidFill>
              </a:defRPr>
            </a:lvl1pPr>
            <a:lvl2pPr>
              <a:buFontTx/>
              <a:buNone/>
              <a:defRPr sz="7680"/>
            </a:lvl2pPr>
            <a:lvl3pPr>
              <a:buFontTx/>
              <a:buNone/>
              <a:defRPr sz="7680"/>
            </a:lvl3pPr>
            <a:lvl4pPr>
              <a:buFontTx/>
              <a:buNone/>
              <a:defRPr sz="7680"/>
            </a:lvl4pPr>
            <a:lvl5pPr>
              <a:buFontTx/>
              <a:buNone/>
              <a:defRPr sz="7680"/>
            </a:lvl5pPr>
          </a:lstStyle>
          <a:p>
            <a:pPr lvl="0"/>
            <a:r>
              <a:rPr lang="en-US" dirty="0"/>
              <a:t>Click here to add authors</a:t>
            </a:r>
          </a:p>
        </p:txBody>
      </p:sp>
      <p:sp>
        <p:nvSpPr>
          <p:cNvPr id="77" name="Text Placeholder 76"/>
          <p:cNvSpPr>
            <a:spLocks noGrp="1"/>
          </p:cNvSpPr>
          <p:nvPr>
            <p:ph type="body" sz="quarter" idx="184" hasCustomPrompt="1"/>
          </p:nvPr>
        </p:nvSpPr>
        <p:spPr>
          <a:xfrm>
            <a:off x="3906520" y="1676400"/>
            <a:ext cx="21447761" cy="634555"/>
          </a:xfrm>
          <a:prstGeom prst="rect">
            <a:avLst/>
          </a:prstGeom>
        </p:spPr>
        <p:txBody>
          <a:bodyPr>
            <a:normAutofit/>
          </a:bodyPr>
          <a:lstStyle>
            <a:lvl1pPr marL="0" indent="0" algn="ctr">
              <a:buFontTx/>
              <a:buNone/>
              <a:defRPr sz="2987">
                <a:solidFill>
                  <a:schemeClr val="accent5">
                    <a:lumMod val="50000"/>
                  </a:schemeClr>
                </a:solidFill>
              </a:defRPr>
            </a:lvl1pPr>
            <a:lvl2pPr>
              <a:buFontTx/>
              <a:buNone/>
              <a:defRPr sz="7680"/>
            </a:lvl2pPr>
            <a:lvl3pPr>
              <a:buFontTx/>
              <a:buNone/>
              <a:defRPr sz="7680"/>
            </a:lvl3pPr>
            <a:lvl4pPr>
              <a:buFontTx/>
              <a:buNone/>
              <a:defRPr sz="7680"/>
            </a:lvl4pPr>
            <a:lvl5pPr>
              <a:buFontTx/>
              <a:buNone/>
              <a:defRPr sz="7680"/>
            </a:lvl5pPr>
          </a:lstStyle>
          <a:p>
            <a:pPr lvl="0"/>
            <a:r>
              <a:rPr lang="en-US" dirty="0"/>
              <a:t>Click here to add affiliations</a:t>
            </a:r>
          </a:p>
        </p:txBody>
      </p:sp>
      <p:sp>
        <p:nvSpPr>
          <p:cNvPr id="78" name="Text Placeholder 76"/>
          <p:cNvSpPr>
            <a:spLocks noGrp="1"/>
          </p:cNvSpPr>
          <p:nvPr>
            <p:ph type="body" sz="quarter" idx="185" hasCustomPrompt="1"/>
          </p:nvPr>
        </p:nvSpPr>
        <p:spPr>
          <a:xfrm>
            <a:off x="3906520" y="232386"/>
            <a:ext cx="21447761" cy="834414"/>
          </a:xfrm>
          <a:prstGeom prst="rect">
            <a:avLst/>
          </a:prstGeom>
        </p:spPr>
        <p:txBody>
          <a:bodyPr>
            <a:normAutofit/>
          </a:bodyPr>
          <a:lstStyle>
            <a:lvl1pPr marL="0" indent="0" algn="ctr">
              <a:buFontTx/>
              <a:buNone/>
              <a:defRPr sz="5120" b="1">
                <a:solidFill>
                  <a:schemeClr val="accent5">
                    <a:lumMod val="50000"/>
                  </a:schemeClr>
                </a:solidFill>
              </a:defRPr>
            </a:lvl1pPr>
            <a:lvl2pPr>
              <a:buFontTx/>
              <a:buNone/>
              <a:defRPr sz="7680"/>
            </a:lvl2pPr>
            <a:lvl3pPr>
              <a:buFontTx/>
              <a:buNone/>
              <a:defRPr sz="7680"/>
            </a:lvl3pPr>
            <a:lvl4pPr>
              <a:buFontTx/>
              <a:buNone/>
              <a:defRPr sz="7680"/>
            </a:lvl4pPr>
            <a:lvl5pPr>
              <a:buFontTx/>
              <a:buNone/>
              <a:defRPr sz="7680"/>
            </a:lvl5pPr>
          </a:lstStyle>
          <a:p>
            <a:pPr lvl="0"/>
            <a:r>
              <a:rPr lang="en-US" dirty="0"/>
              <a:t>Click here to add title</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Without Quick Guide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602790" y="3063162"/>
            <a:ext cx="6704542" cy="493538"/>
          </a:xfrm>
          <a:prstGeom prst="rect">
            <a:avLst/>
          </a:prstGeom>
        </p:spPr>
        <p:txBody>
          <a:bodyPr wrap="square" lIns="130622" tIns="130622" rIns="130622" bIns="130622">
            <a:spAutoFit/>
          </a:bodyPr>
          <a:lstStyle>
            <a:lvl1pPr marL="0" indent="0">
              <a:buNone/>
              <a:defRPr sz="1493">
                <a:solidFill>
                  <a:schemeClr val="accent5">
                    <a:lumMod val="50000"/>
                  </a:schemeClr>
                </a:solidFill>
                <a:latin typeface="Times New Roman" panose="02020603050405020304" pitchFamily="18" charset="0"/>
                <a:cs typeface="Times New Roman" panose="02020603050405020304" pitchFamily="18" charset="0"/>
              </a:defRPr>
            </a:lvl1pPr>
            <a:lvl2pPr marL="905674" indent="-348336">
              <a:defRPr sz="1493">
                <a:latin typeface="Trebuchet MS" pitchFamily="34" charset="0"/>
              </a:defRPr>
            </a:lvl2pPr>
            <a:lvl3pPr marL="1254010" indent="-348336">
              <a:defRPr sz="1493">
                <a:latin typeface="Trebuchet MS" pitchFamily="34" charset="0"/>
              </a:defRPr>
            </a:lvl3pPr>
            <a:lvl4pPr marL="1637181" indent="-383170">
              <a:defRPr sz="1493">
                <a:latin typeface="Trebuchet MS" pitchFamily="34" charset="0"/>
              </a:defRPr>
            </a:lvl4pPr>
            <a:lvl5pPr marL="1915850" indent="-278669">
              <a:defRPr sz="1493">
                <a:latin typeface="Trebuchet MS" pitchFamily="34" charset="0"/>
              </a:defRPr>
            </a:lvl5pPr>
          </a:lstStyle>
          <a:p>
            <a:pPr lvl="0"/>
            <a:r>
              <a:rPr lang="en-US" dirty="0"/>
              <a:t>Type in or paste your text here</a:t>
            </a:r>
          </a:p>
        </p:txBody>
      </p:sp>
      <p:sp>
        <p:nvSpPr>
          <p:cNvPr id="6" name="Text Placeholder 5"/>
          <p:cNvSpPr>
            <a:spLocks noGrp="1"/>
          </p:cNvSpPr>
          <p:nvPr>
            <p:ph type="body" sz="quarter" idx="11" hasCustomPrompt="1"/>
          </p:nvPr>
        </p:nvSpPr>
        <p:spPr>
          <a:xfrm>
            <a:off x="614892" y="2638448"/>
            <a:ext cx="6699250" cy="450228"/>
          </a:xfrm>
          <a:prstGeom prst="rect">
            <a:avLst/>
          </a:prstGeom>
          <a:noFill/>
        </p:spPr>
        <p:txBody>
          <a:bodyPr lIns="52249" tIns="52249" rIns="52249" bIns="52249" anchor="ctr" anchorCtr="0">
            <a:spAutoFit/>
          </a:bodyPr>
          <a:lstStyle>
            <a:lvl1pPr marL="0" indent="0" algn="ctr">
              <a:buNone/>
              <a:defRPr sz="2240" b="1" u="sng" baseline="0">
                <a:solidFill>
                  <a:schemeClr val="accent5">
                    <a:lumMod val="50000"/>
                  </a:schemeClr>
                </a:solidFill>
              </a:defRPr>
            </a:lvl1pPr>
          </a:lstStyle>
          <a:p>
            <a:pPr lvl="0"/>
            <a:r>
              <a:rPr lang="en-US" dirty="0"/>
              <a:t>(click to edit) INTRODUCTION or ABSTRACT</a:t>
            </a:r>
          </a:p>
        </p:txBody>
      </p:sp>
      <p:sp>
        <p:nvSpPr>
          <p:cNvPr id="20" name="Text Placeholder 5"/>
          <p:cNvSpPr>
            <a:spLocks noGrp="1"/>
          </p:cNvSpPr>
          <p:nvPr>
            <p:ph type="body" sz="quarter" idx="20" hasCustomPrompt="1"/>
          </p:nvPr>
        </p:nvSpPr>
        <p:spPr>
          <a:xfrm>
            <a:off x="614892" y="7258044"/>
            <a:ext cx="6700308" cy="450228"/>
          </a:xfrm>
          <a:prstGeom prst="rect">
            <a:avLst/>
          </a:prstGeom>
          <a:noFill/>
        </p:spPr>
        <p:txBody>
          <a:bodyPr wrap="square" lIns="52249" tIns="52249" rIns="52249" bIns="52249" anchor="ctr" anchorCtr="0">
            <a:spAutoFit/>
          </a:bodyPr>
          <a:lstStyle>
            <a:lvl1pPr marL="0" indent="0" algn="ctr">
              <a:buNone/>
              <a:defRPr sz="2240" b="1" u="sng" baseline="0">
                <a:solidFill>
                  <a:schemeClr val="accent5">
                    <a:lumMod val="50000"/>
                  </a:schemeClr>
                </a:solidFill>
              </a:defRPr>
            </a:lvl1pPr>
          </a:lstStyle>
          <a:p>
            <a:pPr lvl="0"/>
            <a:r>
              <a:rPr lang="en-US" dirty="0"/>
              <a:t>(click to edit)  OBJECTIVES</a:t>
            </a:r>
          </a:p>
        </p:txBody>
      </p:sp>
      <p:sp>
        <p:nvSpPr>
          <p:cNvPr id="21" name="Text Placeholder 3"/>
          <p:cNvSpPr>
            <a:spLocks noGrp="1"/>
          </p:cNvSpPr>
          <p:nvPr>
            <p:ph type="body" sz="quarter" idx="21" hasCustomPrompt="1"/>
          </p:nvPr>
        </p:nvSpPr>
        <p:spPr>
          <a:xfrm>
            <a:off x="7724777" y="3063162"/>
            <a:ext cx="6699249" cy="493538"/>
          </a:xfrm>
          <a:prstGeom prst="rect">
            <a:avLst/>
          </a:prstGeom>
        </p:spPr>
        <p:txBody>
          <a:bodyPr wrap="square" lIns="130622" tIns="130622" rIns="130622" bIns="130622">
            <a:spAutoFit/>
          </a:bodyPr>
          <a:lstStyle>
            <a:lvl1pPr marL="0" indent="0">
              <a:buNone/>
              <a:defRPr sz="1493">
                <a:solidFill>
                  <a:schemeClr val="accent5">
                    <a:lumMod val="50000"/>
                  </a:schemeClr>
                </a:solidFill>
                <a:latin typeface="Times New Roman" panose="02020603050405020304" pitchFamily="18" charset="0"/>
                <a:cs typeface="Times New Roman" panose="02020603050405020304" pitchFamily="18" charset="0"/>
              </a:defRPr>
            </a:lvl1pPr>
            <a:lvl2pPr marL="905674" indent="-348336">
              <a:defRPr sz="1493">
                <a:latin typeface="Trebuchet MS" pitchFamily="34" charset="0"/>
              </a:defRPr>
            </a:lvl2pPr>
            <a:lvl3pPr marL="1254010" indent="-348336">
              <a:defRPr sz="1493">
                <a:latin typeface="Trebuchet MS" pitchFamily="34" charset="0"/>
              </a:defRPr>
            </a:lvl3pPr>
            <a:lvl4pPr marL="1637181" indent="-383170">
              <a:defRPr sz="1493">
                <a:latin typeface="Trebuchet MS" pitchFamily="34" charset="0"/>
              </a:defRPr>
            </a:lvl4pPr>
            <a:lvl5pPr marL="1915850" indent="-278669">
              <a:defRPr sz="1493">
                <a:latin typeface="Trebuchet MS" pitchFamily="34" charset="0"/>
              </a:defRPr>
            </a:lvl5pPr>
          </a:lstStyle>
          <a:p>
            <a:pPr lvl="0"/>
            <a:r>
              <a:rPr lang="en-US" dirty="0"/>
              <a:t>Type in or paste your text here</a:t>
            </a:r>
          </a:p>
        </p:txBody>
      </p:sp>
      <p:sp>
        <p:nvSpPr>
          <p:cNvPr id="22" name="Text Placeholder 5"/>
          <p:cNvSpPr>
            <a:spLocks noGrp="1"/>
          </p:cNvSpPr>
          <p:nvPr>
            <p:ph type="body" sz="quarter" idx="22" hasCustomPrompt="1"/>
          </p:nvPr>
        </p:nvSpPr>
        <p:spPr>
          <a:xfrm>
            <a:off x="7724776" y="2638448"/>
            <a:ext cx="6699250" cy="450228"/>
          </a:xfrm>
          <a:prstGeom prst="rect">
            <a:avLst/>
          </a:prstGeom>
          <a:noFill/>
        </p:spPr>
        <p:txBody>
          <a:bodyPr lIns="52249" tIns="52249" rIns="52249" bIns="52249" anchor="ctr" anchorCtr="0">
            <a:spAutoFit/>
          </a:bodyPr>
          <a:lstStyle>
            <a:lvl1pPr marL="0" indent="0" algn="ctr">
              <a:buNone/>
              <a:defRPr sz="2240" b="1" u="sng" baseline="0">
                <a:solidFill>
                  <a:schemeClr val="accent5">
                    <a:lumMod val="50000"/>
                  </a:schemeClr>
                </a:solidFill>
              </a:defRPr>
            </a:lvl1pPr>
          </a:lstStyle>
          <a:p>
            <a:pPr lvl="0"/>
            <a:r>
              <a:rPr lang="en-US" dirty="0"/>
              <a:t>(click to edit)  MATERIALS &amp; METHODS</a:t>
            </a:r>
          </a:p>
        </p:txBody>
      </p:sp>
      <p:sp>
        <p:nvSpPr>
          <p:cNvPr id="23" name="Text Placeholder 3"/>
          <p:cNvSpPr>
            <a:spLocks noGrp="1"/>
          </p:cNvSpPr>
          <p:nvPr>
            <p:ph type="body" sz="quarter" idx="23" hasCustomPrompt="1"/>
          </p:nvPr>
        </p:nvSpPr>
        <p:spPr>
          <a:xfrm>
            <a:off x="14838893" y="3063162"/>
            <a:ext cx="6699249" cy="493538"/>
          </a:xfrm>
          <a:prstGeom prst="rect">
            <a:avLst/>
          </a:prstGeom>
        </p:spPr>
        <p:txBody>
          <a:bodyPr wrap="square" lIns="130622" tIns="130622" rIns="130622" bIns="130622">
            <a:spAutoFit/>
          </a:bodyPr>
          <a:lstStyle>
            <a:lvl1pPr marL="0" indent="0">
              <a:buNone/>
              <a:defRPr sz="1493">
                <a:solidFill>
                  <a:schemeClr val="accent5">
                    <a:lumMod val="50000"/>
                  </a:schemeClr>
                </a:solidFill>
                <a:latin typeface="Times New Roman" panose="02020603050405020304" pitchFamily="18" charset="0"/>
                <a:cs typeface="Times New Roman" panose="02020603050405020304" pitchFamily="18" charset="0"/>
              </a:defRPr>
            </a:lvl1pPr>
            <a:lvl2pPr marL="905674" indent="-348336">
              <a:defRPr sz="1493">
                <a:latin typeface="Trebuchet MS" pitchFamily="34" charset="0"/>
              </a:defRPr>
            </a:lvl2pPr>
            <a:lvl3pPr marL="1254010" indent="-348336">
              <a:defRPr sz="1493">
                <a:latin typeface="Trebuchet MS" pitchFamily="34" charset="0"/>
              </a:defRPr>
            </a:lvl3pPr>
            <a:lvl4pPr marL="1637181" indent="-383170">
              <a:defRPr sz="1493">
                <a:latin typeface="Trebuchet MS" pitchFamily="34" charset="0"/>
              </a:defRPr>
            </a:lvl4pPr>
            <a:lvl5pPr marL="1915850" indent="-278669">
              <a:defRPr sz="1493">
                <a:latin typeface="Trebuchet MS" pitchFamily="34" charset="0"/>
              </a:defRPr>
            </a:lvl5pPr>
          </a:lstStyle>
          <a:p>
            <a:pPr lvl="0"/>
            <a:r>
              <a:rPr lang="en-US" dirty="0"/>
              <a:t>Type in or paste your text here</a:t>
            </a:r>
          </a:p>
        </p:txBody>
      </p:sp>
      <p:sp>
        <p:nvSpPr>
          <p:cNvPr id="24" name="Text Placeholder 5"/>
          <p:cNvSpPr>
            <a:spLocks noGrp="1"/>
          </p:cNvSpPr>
          <p:nvPr>
            <p:ph type="body" sz="quarter" idx="24" hasCustomPrompt="1"/>
          </p:nvPr>
        </p:nvSpPr>
        <p:spPr>
          <a:xfrm>
            <a:off x="14833600" y="2638448"/>
            <a:ext cx="6705600" cy="450228"/>
          </a:xfrm>
          <a:prstGeom prst="rect">
            <a:avLst/>
          </a:prstGeom>
          <a:noFill/>
        </p:spPr>
        <p:txBody>
          <a:bodyPr lIns="52249" tIns="52249" rIns="52249" bIns="52249" anchor="ctr" anchorCtr="0">
            <a:spAutoFit/>
          </a:bodyPr>
          <a:lstStyle>
            <a:lvl1pPr marL="0" indent="0" algn="ctr">
              <a:buNone/>
              <a:defRPr sz="2240" b="1" u="sng" baseline="0">
                <a:solidFill>
                  <a:schemeClr val="accent5">
                    <a:lumMod val="50000"/>
                  </a:schemeClr>
                </a:solidFill>
              </a:defRPr>
            </a:lvl1pPr>
          </a:lstStyle>
          <a:p>
            <a:pPr lvl="0"/>
            <a:r>
              <a:rPr lang="en-US" dirty="0"/>
              <a:t>(click to edit)  RESULTS</a:t>
            </a:r>
          </a:p>
        </p:txBody>
      </p:sp>
      <p:sp>
        <p:nvSpPr>
          <p:cNvPr id="25" name="Text Placeholder 5"/>
          <p:cNvSpPr>
            <a:spLocks noGrp="1"/>
          </p:cNvSpPr>
          <p:nvPr>
            <p:ph type="body" sz="quarter" idx="25" hasCustomPrompt="1"/>
          </p:nvPr>
        </p:nvSpPr>
        <p:spPr>
          <a:xfrm>
            <a:off x="21947716" y="2638448"/>
            <a:ext cx="6698012" cy="450228"/>
          </a:xfrm>
          <a:prstGeom prst="rect">
            <a:avLst/>
          </a:prstGeom>
          <a:noFill/>
        </p:spPr>
        <p:txBody>
          <a:bodyPr wrap="square" lIns="52249" tIns="52249" rIns="52249" bIns="52249" anchor="ctr" anchorCtr="0">
            <a:spAutoFit/>
          </a:bodyPr>
          <a:lstStyle>
            <a:lvl1pPr marL="0" indent="0" algn="ctr">
              <a:buNone/>
              <a:defRPr sz="2240" b="1" u="sng" baseline="0">
                <a:solidFill>
                  <a:schemeClr val="accent5">
                    <a:lumMod val="50000"/>
                  </a:schemeClr>
                </a:solidFill>
              </a:defRPr>
            </a:lvl1pPr>
          </a:lstStyle>
          <a:p>
            <a:pPr lvl="0"/>
            <a:r>
              <a:rPr lang="en-US" dirty="0"/>
              <a:t>(click to edit)  CONCLUSIONS</a:t>
            </a:r>
          </a:p>
        </p:txBody>
      </p:sp>
      <p:sp>
        <p:nvSpPr>
          <p:cNvPr id="26" name="Text Placeholder 3"/>
          <p:cNvSpPr>
            <a:spLocks noGrp="1"/>
          </p:cNvSpPr>
          <p:nvPr>
            <p:ph type="body" sz="quarter" idx="26" hasCustomPrompt="1"/>
          </p:nvPr>
        </p:nvSpPr>
        <p:spPr>
          <a:xfrm>
            <a:off x="21947716" y="3063162"/>
            <a:ext cx="6698012" cy="493538"/>
          </a:xfrm>
          <a:prstGeom prst="rect">
            <a:avLst/>
          </a:prstGeom>
        </p:spPr>
        <p:txBody>
          <a:bodyPr wrap="square" lIns="130622" tIns="130622" rIns="130622" bIns="130622">
            <a:spAutoFit/>
          </a:bodyPr>
          <a:lstStyle>
            <a:lvl1pPr marL="0" indent="0">
              <a:buNone/>
              <a:defRPr sz="1493">
                <a:solidFill>
                  <a:schemeClr val="accent5">
                    <a:lumMod val="50000"/>
                  </a:schemeClr>
                </a:solidFill>
                <a:latin typeface="Times New Roman" panose="02020603050405020304" pitchFamily="18" charset="0"/>
                <a:cs typeface="Times New Roman" panose="02020603050405020304" pitchFamily="18" charset="0"/>
              </a:defRPr>
            </a:lvl1pPr>
            <a:lvl2pPr marL="905674" indent="-348336">
              <a:defRPr sz="1493">
                <a:latin typeface="Trebuchet MS" pitchFamily="34" charset="0"/>
              </a:defRPr>
            </a:lvl2pPr>
            <a:lvl3pPr marL="1254010" indent="-348336">
              <a:defRPr sz="1493">
                <a:latin typeface="Trebuchet MS" pitchFamily="34" charset="0"/>
              </a:defRPr>
            </a:lvl3pPr>
            <a:lvl4pPr marL="1637181" indent="-383170">
              <a:defRPr sz="1493">
                <a:latin typeface="Trebuchet MS" pitchFamily="34" charset="0"/>
              </a:defRPr>
            </a:lvl4pPr>
            <a:lvl5pPr marL="1915850" indent="-278669">
              <a:defRPr sz="1493">
                <a:latin typeface="Trebuchet MS" pitchFamily="34" charset="0"/>
              </a:defRPr>
            </a:lvl5pPr>
          </a:lstStyle>
          <a:p>
            <a:pPr lvl="0"/>
            <a:r>
              <a:rPr lang="en-US" dirty="0"/>
              <a:t>Type in or paste your text here</a:t>
            </a:r>
          </a:p>
        </p:txBody>
      </p:sp>
      <p:sp>
        <p:nvSpPr>
          <p:cNvPr id="27" name="Text Placeholder 5"/>
          <p:cNvSpPr>
            <a:spLocks noGrp="1"/>
          </p:cNvSpPr>
          <p:nvPr>
            <p:ph type="body" sz="quarter" idx="27" hasCustomPrompt="1"/>
          </p:nvPr>
        </p:nvSpPr>
        <p:spPr>
          <a:xfrm>
            <a:off x="21947716" y="7288156"/>
            <a:ext cx="6698012" cy="450228"/>
          </a:xfrm>
          <a:prstGeom prst="rect">
            <a:avLst/>
          </a:prstGeom>
          <a:noFill/>
        </p:spPr>
        <p:txBody>
          <a:bodyPr wrap="square" lIns="52249" tIns="52249" rIns="52249" bIns="52249" anchor="ctr" anchorCtr="0">
            <a:spAutoFit/>
          </a:bodyPr>
          <a:lstStyle>
            <a:lvl1pPr marL="0" indent="0" algn="ctr">
              <a:buNone/>
              <a:defRPr sz="2240" b="1" u="sng" baseline="0">
                <a:solidFill>
                  <a:schemeClr val="accent5">
                    <a:lumMod val="50000"/>
                  </a:schemeClr>
                </a:solidFill>
              </a:defRPr>
            </a:lvl1pPr>
          </a:lstStyle>
          <a:p>
            <a:pPr lvl="0"/>
            <a:r>
              <a:rPr lang="en-US" dirty="0"/>
              <a:t>(click to edit)  REFERENCES</a:t>
            </a:r>
          </a:p>
        </p:txBody>
      </p:sp>
      <p:sp>
        <p:nvSpPr>
          <p:cNvPr id="28" name="Text Placeholder 3"/>
          <p:cNvSpPr>
            <a:spLocks noGrp="1"/>
          </p:cNvSpPr>
          <p:nvPr>
            <p:ph type="body" sz="quarter" idx="28" hasCustomPrompt="1"/>
          </p:nvPr>
        </p:nvSpPr>
        <p:spPr>
          <a:xfrm>
            <a:off x="21946040" y="7749541"/>
            <a:ext cx="6701366" cy="493538"/>
          </a:xfrm>
          <a:prstGeom prst="rect">
            <a:avLst/>
          </a:prstGeom>
        </p:spPr>
        <p:txBody>
          <a:bodyPr wrap="square" lIns="130622" tIns="130622" rIns="130622" bIns="130622">
            <a:spAutoFit/>
          </a:bodyPr>
          <a:lstStyle>
            <a:lvl1pPr marL="0" indent="0">
              <a:buNone/>
              <a:defRPr sz="1493">
                <a:solidFill>
                  <a:schemeClr val="accent5">
                    <a:lumMod val="50000"/>
                  </a:schemeClr>
                </a:solidFill>
                <a:latin typeface="Times New Roman" panose="02020603050405020304" pitchFamily="18" charset="0"/>
                <a:cs typeface="Times New Roman" panose="02020603050405020304" pitchFamily="18" charset="0"/>
              </a:defRPr>
            </a:lvl1pPr>
            <a:lvl2pPr marL="905674" indent="-348336">
              <a:defRPr sz="1493">
                <a:latin typeface="Trebuchet MS" pitchFamily="34" charset="0"/>
              </a:defRPr>
            </a:lvl2pPr>
            <a:lvl3pPr marL="1254010" indent="-348336">
              <a:defRPr sz="1493">
                <a:latin typeface="Trebuchet MS" pitchFamily="34" charset="0"/>
              </a:defRPr>
            </a:lvl3pPr>
            <a:lvl4pPr marL="1637181" indent="-383170">
              <a:defRPr sz="1493">
                <a:latin typeface="Trebuchet MS" pitchFamily="34" charset="0"/>
              </a:defRPr>
            </a:lvl4pPr>
            <a:lvl5pPr marL="1915850" indent="-278669">
              <a:defRPr sz="1493">
                <a:latin typeface="Trebuchet MS" pitchFamily="34" charset="0"/>
              </a:defRPr>
            </a:lvl5pPr>
          </a:lstStyle>
          <a:p>
            <a:pPr lvl="0"/>
            <a:r>
              <a:rPr lang="en-US" dirty="0"/>
              <a:t>Type in or paste your text here</a:t>
            </a:r>
          </a:p>
        </p:txBody>
      </p:sp>
      <p:sp>
        <p:nvSpPr>
          <p:cNvPr id="29" name="Text Placeholder 5"/>
          <p:cNvSpPr>
            <a:spLocks noGrp="1"/>
          </p:cNvSpPr>
          <p:nvPr>
            <p:ph type="body" sz="quarter" idx="29" hasCustomPrompt="1"/>
          </p:nvPr>
        </p:nvSpPr>
        <p:spPr>
          <a:xfrm>
            <a:off x="21947716" y="12991488"/>
            <a:ext cx="6698012" cy="450228"/>
          </a:xfrm>
          <a:prstGeom prst="rect">
            <a:avLst/>
          </a:prstGeom>
          <a:noFill/>
        </p:spPr>
        <p:txBody>
          <a:bodyPr wrap="square" lIns="52249" tIns="52249" rIns="52249" bIns="52249" anchor="ctr" anchorCtr="0">
            <a:spAutoFit/>
          </a:bodyPr>
          <a:lstStyle>
            <a:lvl1pPr marL="0" indent="0" algn="ctr">
              <a:buNone/>
              <a:defRPr sz="2240" b="1" u="sng" baseline="0">
                <a:solidFill>
                  <a:schemeClr val="accent5">
                    <a:lumMod val="50000"/>
                  </a:schemeClr>
                </a:solidFill>
              </a:defRPr>
            </a:lvl1pPr>
          </a:lstStyle>
          <a:p>
            <a:pPr lvl="0"/>
            <a:r>
              <a:rPr lang="en-US" dirty="0"/>
              <a:t>(click to edit)  ACKNOWLEDGEMENTS  or  CONTACT</a:t>
            </a:r>
          </a:p>
        </p:txBody>
      </p:sp>
      <p:sp>
        <p:nvSpPr>
          <p:cNvPr id="30" name="Text Placeholder 3"/>
          <p:cNvSpPr>
            <a:spLocks noGrp="1"/>
          </p:cNvSpPr>
          <p:nvPr>
            <p:ph type="body" sz="quarter" idx="30" hasCustomPrompt="1"/>
          </p:nvPr>
        </p:nvSpPr>
        <p:spPr>
          <a:xfrm>
            <a:off x="21946040" y="13432553"/>
            <a:ext cx="6701366" cy="493538"/>
          </a:xfrm>
          <a:prstGeom prst="rect">
            <a:avLst/>
          </a:prstGeom>
        </p:spPr>
        <p:txBody>
          <a:bodyPr wrap="square" lIns="130622" tIns="130622" rIns="130622" bIns="130622">
            <a:spAutoFit/>
          </a:bodyPr>
          <a:lstStyle>
            <a:lvl1pPr marL="0" indent="0">
              <a:buNone/>
              <a:defRPr sz="1493">
                <a:solidFill>
                  <a:schemeClr val="accent5">
                    <a:lumMod val="50000"/>
                  </a:schemeClr>
                </a:solidFill>
                <a:latin typeface="Times New Roman" panose="02020603050405020304" pitchFamily="18" charset="0"/>
                <a:cs typeface="Times New Roman" panose="02020603050405020304" pitchFamily="18" charset="0"/>
              </a:defRPr>
            </a:lvl1pPr>
            <a:lvl2pPr marL="905674" indent="-348336">
              <a:defRPr sz="1493">
                <a:latin typeface="Trebuchet MS" pitchFamily="34" charset="0"/>
              </a:defRPr>
            </a:lvl2pPr>
            <a:lvl3pPr marL="1254010" indent="-348336">
              <a:defRPr sz="1493">
                <a:latin typeface="Trebuchet MS" pitchFamily="34" charset="0"/>
              </a:defRPr>
            </a:lvl3pPr>
            <a:lvl4pPr marL="1637181" indent="-383170">
              <a:defRPr sz="1493">
                <a:latin typeface="Trebuchet MS" pitchFamily="34" charset="0"/>
              </a:defRPr>
            </a:lvl4pPr>
            <a:lvl5pPr marL="1915850" indent="-278669">
              <a:defRPr sz="1493">
                <a:latin typeface="Trebuchet MS" pitchFamily="34" charset="0"/>
              </a:defRPr>
            </a:lvl5pPr>
          </a:lstStyle>
          <a:p>
            <a:pPr lvl="0"/>
            <a:r>
              <a:rPr lang="en-US" dirty="0"/>
              <a:t>Type in or paste your text here</a:t>
            </a:r>
          </a:p>
        </p:txBody>
      </p:sp>
      <p:sp>
        <p:nvSpPr>
          <p:cNvPr id="60" name="Text Placeholder 3"/>
          <p:cNvSpPr>
            <a:spLocks noGrp="1"/>
          </p:cNvSpPr>
          <p:nvPr>
            <p:ph type="body" sz="quarter" idx="96" hasCustomPrompt="1"/>
          </p:nvPr>
        </p:nvSpPr>
        <p:spPr>
          <a:xfrm>
            <a:off x="602790" y="7699296"/>
            <a:ext cx="6704542" cy="493538"/>
          </a:xfrm>
          <a:prstGeom prst="rect">
            <a:avLst/>
          </a:prstGeom>
        </p:spPr>
        <p:txBody>
          <a:bodyPr wrap="square" lIns="130622" tIns="130622" rIns="130622" bIns="130622">
            <a:spAutoFit/>
          </a:bodyPr>
          <a:lstStyle>
            <a:lvl1pPr marL="0" indent="0">
              <a:buNone/>
              <a:defRPr sz="1493">
                <a:solidFill>
                  <a:schemeClr val="accent5">
                    <a:lumMod val="50000"/>
                  </a:schemeClr>
                </a:solidFill>
                <a:latin typeface="Times New Roman" panose="02020603050405020304" pitchFamily="18" charset="0"/>
                <a:cs typeface="Times New Roman" panose="02020603050405020304" pitchFamily="18" charset="0"/>
              </a:defRPr>
            </a:lvl1pPr>
            <a:lvl2pPr marL="905674" indent="-348336">
              <a:defRPr sz="1493">
                <a:latin typeface="Trebuchet MS" pitchFamily="34" charset="0"/>
              </a:defRPr>
            </a:lvl2pPr>
            <a:lvl3pPr marL="1254010" indent="-348336">
              <a:defRPr sz="1493">
                <a:latin typeface="Trebuchet MS" pitchFamily="34" charset="0"/>
              </a:defRPr>
            </a:lvl3pPr>
            <a:lvl4pPr marL="1637181" indent="-383170">
              <a:defRPr sz="1493">
                <a:latin typeface="Trebuchet MS" pitchFamily="34" charset="0"/>
              </a:defRPr>
            </a:lvl4pPr>
            <a:lvl5pPr marL="1915850" indent="-278669">
              <a:defRPr sz="1493">
                <a:latin typeface="Trebuchet MS" pitchFamily="34" charset="0"/>
              </a:defRPr>
            </a:lvl5pPr>
          </a:lstStyle>
          <a:p>
            <a:pPr lvl="0"/>
            <a:r>
              <a:rPr lang="en-US" dirty="0"/>
              <a:t>Type in or paste your text here</a:t>
            </a:r>
          </a:p>
        </p:txBody>
      </p:sp>
      <p:sp>
        <p:nvSpPr>
          <p:cNvPr id="76" name="Text Placeholder 76"/>
          <p:cNvSpPr>
            <a:spLocks noGrp="1"/>
          </p:cNvSpPr>
          <p:nvPr>
            <p:ph type="body" sz="quarter" idx="150" hasCustomPrompt="1"/>
          </p:nvPr>
        </p:nvSpPr>
        <p:spPr>
          <a:xfrm>
            <a:off x="3906520" y="1078170"/>
            <a:ext cx="21447761" cy="598230"/>
          </a:xfrm>
          <a:prstGeom prst="rect">
            <a:avLst/>
          </a:prstGeom>
        </p:spPr>
        <p:txBody>
          <a:bodyPr>
            <a:normAutofit/>
          </a:bodyPr>
          <a:lstStyle>
            <a:lvl1pPr marL="0" indent="0" algn="ctr">
              <a:buFontTx/>
              <a:buNone/>
              <a:defRPr sz="3840">
                <a:solidFill>
                  <a:schemeClr val="accent5">
                    <a:lumMod val="50000"/>
                  </a:schemeClr>
                </a:solidFill>
              </a:defRPr>
            </a:lvl1pPr>
            <a:lvl2pPr>
              <a:buFontTx/>
              <a:buNone/>
              <a:defRPr sz="7680"/>
            </a:lvl2pPr>
            <a:lvl3pPr>
              <a:buFontTx/>
              <a:buNone/>
              <a:defRPr sz="7680"/>
            </a:lvl3pPr>
            <a:lvl4pPr>
              <a:buFontTx/>
              <a:buNone/>
              <a:defRPr sz="7680"/>
            </a:lvl4pPr>
            <a:lvl5pPr>
              <a:buFontTx/>
              <a:buNone/>
              <a:defRPr sz="7680"/>
            </a:lvl5pPr>
          </a:lstStyle>
          <a:p>
            <a:pPr lvl="0"/>
            <a:r>
              <a:rPr lang="en-US" dirty="0"/>
              <a:t>Click here to add authors</a:t>
            </a:r>
          </a:p>
        </p:txBody>
      </p:sp>
      <p:sp>
        <p:nvSpPr>
          <p:cNvPr id="77" name="Text Placeholder 76"/>
          <p:cNvSpPr>
            <a:spLocks noGrp="1"/>
          </p:cNvSpPr>
          <p:nvPr>
            <p:ph type="body" sz="quarter" idx="184" hasCustomPrompt="1"/>
          </p:nvPr>
        </p:nvSpPr>
        <p:spPr>
          <a:xfrm>
            <a:off x="3906520" y="1676400"/>
            <a:ext cx="21447761" cy="634555"/>
          </a:xfrm>
          <a:prstGeom prst="rect">
            <a:avLst/>
          </a:prstGeom>
        </p:spPr>
        <p:txBody>
          <a:bodyPr>
            <a:normAutofit/>
          </a:bodyPr>
          <a:lstStyle>
            <a:lvl1pPr marL="0" indent="0" algn="ctr">
              <a:buFontTx/>
              <a:buNone/>
              <a:defRPr sz="2987">
                <a:solidFill>
                  <a:schemeClr val="accent5">
                    <a:lumMod val="50000"/>
                  </a:schemeClr>
                </a:solidFill>
              </a:defRPr>
            </a:lvl1pPr>
            <a:lvl2pPr>
              <a:buFontTx/>
              <a:buNone/>
              <a:defRPr sz="7680"/>
            </a:lvl2pPr>
            <a:lvl3pPr>
              <a:buFontTx/>
              <a:buNone/>
              <a:defRPr sz="7680"/>
            </a:lvl3pPr>
            <a:lvl4pPr>
              <a:buFontTx/>
              <a:buNone/>
              <a:defRPr sz="7680"/>
            </a:lvl4pPr>
            <a:lvl5pPr>
              <a:buFontTx/>
              <a:buNone/>
              <a:defRPr sz="7680"/>
            </a:lvl5pPr>
          </a:lstStyle>
          <a:p>
            <a:pPr lvl="0"/>
            <a:r>
              <a:rPr lang="en-US" dirty="0"/>
              <a:t>Click here to add affiliations</a:t>
            </a:r>
          </a:p>
        </p:txBody>
      </p:sp>
      <p:sp>
        <p:nvSpPr>
          <p:cNvPr id="78" name="Text Placeholder 76"/>
          <p:cNvSpPr>
            <a:spLocks noGrp="1"/>
          </p:cNvSpPr>
          <p:nvPr>
            <p:ph type="body" sz="quarter" idx="185" hasCustomPrompt="1"/>
          </p:nvPr>
        </p:nvSpPr>
        <p:spPr>
          <a:xfrm>
            <a:off x="3906520" y="232386"/>
            <a:ext cx="21447761" cy="834414"/>
          </a:xfrm>
          <a:prstGeom prst="rect">
            <a:avLst/>
          </a:prstGeom>
        </p:spPr>
        <p:txBody>
          <a:bodyPr>
            <a:normAutofit/>
          </a:bodyPr>
          <a:lstStyle>
            <a:lvl1pPr marL="0" indent="0" algn="ctr">
              <a:buFontTx/>
              <a:buNone/>
              <a:defRPr sz="5120" b="1">
                <a:solidFill>
                  <a:schemeClr val="accent5">
                    <a:lumMod val="50000"/>
                  </a:schemeClr>
                </a:solidFill>
              </a:defRPr>
            </a:lvl1pPr>
            <a:lvl2pPr>
              <a:buFontTx/>
              <a:buNone/>
              <a:defRPr sz="7680"/>
            </a:lvl2pPr>
            <a:lvl3pPr>
              <a:buFontTx/>
              <a:buNone/>
              <a:defRPr sz="7680"/>
            </a:lvl3pPr>
            <a:lvl4pPr>
              <a:buFontTx/>
              <a:buNone/>
              <a:defRPr sz="7680"/>
            </a:lvl4pPr>
            <a:lvl5pPr>
              <a:buFontTx/>
              <a:buNone/>
              <a:defRPr sz="7680"/>
            </a:lvl5pPr>
          </a:lstStyle>
          <a:p>
            <a:pPr lvl="0"/>
            <a:r>
              <a:rPr lang="en-US" dirty="0"/>
              <a:t>Click here to add title</a:t>
            </a:r>
          </a:p>
        </p:txBody>
      </p:sp>
    </p:spTree>
    <p:extLst>
      <p:ext uri="{BB962C8B-B14F-4D97-AF65-F5344CB8AC3E}">
        <p14:creationId xmlns:p14="http://schemas.microsoft.com/office/powerpoint/2010/main" val="723254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tandard 3 column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602791" y="3063162"/>
            <a:ext cx="9060851" cy="493538"/>
          </a:xfrm>
          <a:prstGeom prst="rect">
            <a:avLst/>
          </a:prstGeom>
        </p:spPr>
        <p:txBody>
          <a:bodyPr wrap="square" lIns="130622" tIns="130622" rIns="130622" bIns="130622">
            <a:spAutoFit/>
          </a:bodyPr>
          <a:lstStyle>
            <a:lvl1pPr marL="0" indent="0">
              <a:buNone/>
              <a:defRPr sz="1493">
                <a:solidFill>
                  <a:schemeClr val="accent5">
                    <a:lumMod val="50000"/>
                  </a:schemeClr>
                </a:solidFill>
                <a:latin typeface="Times New Roman" panose="02020603050405020304" pitchFamily="18" charset="0"/>
                <a:cs typeface="Times New Roman" panose="02020603050405020304" pitchFamily="18" charset="0"/>
              </a:defRPr>
            </a:lvl1pPr>
            <a:lvl2pPr marL="905674" indent="-348336">
              <a:defRPr sz="1493">
                <a:latin typeface="Trebuchet MS" pitchFamily="34" charset="0"/>
              </a:defRPr>
            </a:lvl2pPr>
            <a:lvl3pPr marL="1254010" indent="-348336">
              <a:defRPr sz="1493">
                <a:latin typeface="Trebuchet MS" pitchFamily="34" charset="0"/>
              </a:defRPr>
            </a:lvl3pPr>
            <a:lvl4pPr marL="1637181" indent="-383170">
              <a:defRPr sz="1493">
                <a:latin typeface="Trebuchet MS" pitchFamily="34" charset="0"/>
              </a:defRPr>
            </a:lvl4pPr>
            <a:lvl5pPr marL="1915850" indent="-278669">
              <a:defRPr sz="1493">
                <a:latin typeface="Trebuchet MS" pitchFamily="34" charset="0"/>
              </a:defRPr>
            </a:lvl5pPr>
          </a:lstStyle>
          <a:p>
            <a:pPr lvl="0"/>
            <a:r>
              <a:rPr lang="en-US" dirty="0"/>
              <a:t>Type in or paste your text here</a:t>
            </a:r>
          </a:p>
        </p:txBody>
      </p:sp>
      <p:sp>
        <p:nvSpPr>
          <p:cNvPr id="6" name="Text Placeholder 5"/>
          <p:cNvSpPr>
            <a:spLocks noGrp="1"/>
          </p:cNvSpPr>
          <p:nvPr>
            <p:ph type="body" sz="quarter" idx="11" hasCustomPrompt="1"/>
          </p:nvPr>
        </p:nvSpPr>
        <p:spPr>
          <a:xfrm>
            <a:off x="614892" y="2622097"/>
            <a:ext cx="9048751" cy="450228"/>
          </a:xfrm>
          <a:prstGeom prst="rect">
            <a:avLst/>
          </a:prstGeom>
          <a:noFill/>
        </p:spPr>
        <p:txBody>
          <a:bodyPr wrap="square" lIns="52249" tIns="52249" rIns="52249" bIns="52249" anchor="ctr" anchorCtr="0">
            <a:spAutoFit/>
          </a:bodyPr>
          <a:lstStyle>
            <a:lvl1pPr marL="0" indent="0" algn="ctr">
              <a:buNone/>
              <a:defRPr sz="2240" b="1" u="sng" baseline="0">
                <a:solidFill>
                  <a:schemeClr val="accent5">
                    <a:lumMod val="50000"/>
                  </a:schemeClr>
                </a:solidFill>
              </a:defRPr>
            </a:lvl1pPr>
          </a:lstStyle>
          <a:p>
            <a:pPr lvl="0"/>
            <a:r>
              <a:rPr lang="en-US" dirty="0"/>
              <a:t>(click to add) INTRODUCTION or ABSTRACT</a:t>
            </a:r>
          </a:p>
        </p:txBody>
      </p:sp>
      <p:sp>
        <p:nvSpPr>
          <p:cNvPr id="19" name="Text Placeholder 3"/>
          <p:cNvSpPr>
            <a:spLocks noGrp="1"/>
          </p:cNvSpPr>
          <p:nvPr>
            <p:ph type="body" sz="quarter" idx="19" hasCustomPrompt="1"/>
          </p:nvPr>
        </p:nvSpPr>
        <p:spPr>
          <a:xfrm>
            <a:off x="614892" y="9035725"/>
            <a:ext cx="9061909" cy="493538"/>
          </a:xfrm>
          <a:prstGeom prst="rect">
            <a:avLst/>
          </a:prstGeom>
        </p:spPr>
        <p:txBody>
          <a:bodyPr wrap="square" lIns="130622" tIns="130622" rIns="130622" bIns="130622">
            <a:spAutoFit/>
          </a:bodyPr>
          <a:lstStyle>
            <a:lvl1pPr marL="0" indent="0">
              <a:buNone/>
              <a:defRPr sz="1493">
                <a:solidFill>
                  <a:schemeClr val="accent5">
                    <a:lumMod val="50000"/>
                  </a:schemeClr>
                </a:solidFill>
                <a:latin typeface="Times New Roman" panose="02020603050405020304" pitchFamily="18" charset="0"/>
                <a:cs typeface="Times New Roman" panose="02020603050405020304" pitchFamily="18" charset="0"/>
              </a:defRPr>
            </a:lvl1pPr>
            <a:lvl2pPr marL="905674" indent="-348336">
              <a:defRPr sz="1493">
                <a:latin typeface="Trebuchet MS" pitchFamily="34" charset="0"/>
              </a:defRPr>
            </a:lvl2pPr>
            <a:lvl3pPr marL="1254010" indent="-348336">
              <a:defRPr sz="1493">
                <a:latin typeface="Trebuchet MS" pitchFamily="34" charset="0"/>
              </a:defRPr>
            </a:lvl3pPr>
            <a:lvl4pPr marL="1637181" indent="-383170">
              <a:defRPr sz="1493">
                <a:latin typeface="Trebuchet MS" pitchFamily="34" charset="0"/>
              </a:defRPr>
            </a:lvl4pPr>
            <a:lvl5pPr marL="1915850" indent="-278669">
              <a:defRPr sz="1493">
                <a:latin typeface="Trebuchet MS" pitchFamily="34" charset="0"/>
              </a:defRPr>
            </a:lvl5pPr>
          </a:lstStyle>
          <a:p>
            <a:pPr lvl="0"/>
            <a:r>
              <a:rPr lang="en-US" dirty="0"/>
              <a:t>Type in or paste your text here</a:t>
            </a:r>
          </a:p>
        </p:txBody>
      </p:sp>
      <p:sp>
        <p:nvSpPr>
          <p:cNvPr id="20" name="Text Placeholder 5"/>
          <p:cNvSpPr>
            <a:spLocks noGrp="1"/>
          </p:cNvSpPr>
          <p:nvPr>
            <p:ph type="body" sz="quarter" idx="20" hasCustomPrompt="1"/>
          </p:nvPr>
        </p:nvSpPr>
        <p:spPr>
          <a:xfrm>
            <a:off x="628053" y="8610714"/>
            <a:ext cx="9048750" cy="450228"/>
          </a:xfrm>
          <a:prstGeom prst="rect">
            <a:avLst/>
          </a:prstGeom>
          <a:noFill/>
        </p:spPr>
        <p:txBody>
          <a:bodyPr wrap="square" lIns="52249" tIns="52249" rIns="52249" bIns="52249" anchor="ctr" anchorCtr="0">
            <a:spAutoFit/>
          </a:bodyPr>
          <a:lstStyle>
            <a:lvl1pPr marL="0" indent="0" algn="ctr">
              <a:buNone/>
              <a:defRPr sz="2240" b="1" u="sng" baseline="0">
                <a:solidFill>
                  <a:schemeClr val="accent5">
                    <a:lumMod val="50000"/>
                  </a:schemeClr>
                </a:solidFill>
              </a:defRPr>
            </a:lvl1pPr>
          </a:lstStyle>
          <a:p>
            <a:pPr lvl="0"/>
            <a:r>
              <a:rPr lang="en-US" dirty="0"/>
              <a:t>(click to add)  OBJECTIVES</a:t>
            </a:r>
          </a:p>
        </p:txBody>
      </p:sp>
      <p:sp>
        <p:nvSpPr>
          <p:cNvPr id="21" name="Text Placeholder 3"/>
          <p:cNvSpPr>
            <a:spLocks noGrp="1"/>
          </p:cNvSpPr>
          <p:nvPr>
            <p:ph type="body" sz="quarter" idx="21" hasCustomPrompt="1"/>
          </p:nvPr>
        </p:nvSpPr>
        <p:spPr>
          <a:xfrm>
            <a:off x="10102850" y="10733347"/>
            <a:ext cx="9047690" cy="493538"/>
          </a:xfrm>
          <a:prstGeom prst="rect">
            <a:avLst/>
          </a:prstGeom>
        </p:spPr>
        <p:txBody>
          <a:bodyPr wrap="square" lIns="130622" tIns="130622" rIns="130622" bIns="130622">
            <a:spAutoFit/>
          </a:bodyPr>
          <a:lstStyle>
            <a:lvl1pPr marL="0" indent="0">
              <a:buNone/>
              <a:defRPr sz="1493">
                <a:solidFill>
                  <a:schemeClr val="accent5">
                    <a:lumMod val="50000"/>
                  </a:schemeClr>
                </a:solidFill>
                <a:latin typeface="Times New Roman" panose="02020603050405020304" pitchFamily="18" charset="0"/>
                <a:cs typeface="Times New Roman" panose="02020603050405020304" pitchFamily="18" charset="0"/>
              </a:defRPr>
            </a:lvl1pPr>
            <a:lvl2pPr marL="905674" indent="-348336">
              <a:defRPr sz="1493">
                <a:latin typeface="Trebuchet MS" pitchFamily="34" charset="0"/>
              </a:defRPr>
            </a:lvl2pPr>
            <a:lvl3pPr marL="1254010" indent="-348336">
              <a:defRPr sz="1493">
                <a:latin typeface="Trebuchet MS" pitchFamily="34" charset="0"/>
              </a:defRPr>
            </a:lvl3pPr>
            <a:lvl4pPr marL="1637181" indent="-383170">
              <a:defRPr sz="1493">
                <a:latin typeface="Trebuchet MS" pitchFamily="34" charset="0"/>
              </a:defRPr>
            </a:lvl4pPr>
            <a:lvl5pPr marL="1915850" indent="-278669">
              <a:defRPr sz="1493">
                <a:latin typeface="Trebuchet MS" pitchFamily="34" charset="0"/>
              </a:defRPr>
            </a:lvl5pPr>
          </a:lstStyle>
          <a:p>
            <a:pPr lvl="0"/>
            <a:r>
              <a:rPr lang="en-US" dirty="0"/>
              <a:t>Type in or paste your text here</a:t>
            </a:r>
          </a:p>
        </p:txBody>
      </p:sp>
      <p:sp>
        <p:nvSpPr>
          <p:cNvPr id="22" name="Text Placeholder 5"/>
          <p:cNvSpPr>
            <a:spLocks noGrp="1"/>
          </p:cNvSpPr>
          <p:nvPr>
            <p:ph type="body" sz="quarter" idx="22" hasCustomPrompt="1"/>
          </p:nvPr>
        </p:nvSpPr>
        <p:spPr>
          <a:xfrm>
            <a:off x="10102850" y="10275931"/>
            <a:ext cx="9047690" cy="450228"/>
          </a:xfrm>
          <a:prstGeom prst="rect">
            <a:avLst/>
          </a:prstGeom>
          <a:noFill/>
        </p:spPr>
        <p:txBody>
          <a:bodyPr wrap="square" lIns="52249" tIns="52249" rIns="52249" bIns="52249" anchor="ctr" anchorCtr="0">
            <a:spAutoFit/>
          </a:bodyPr>
          <a:lstStyle>
            <a:lvl1pPr marL="0" indent="0" algn="ctr">
              <a:buNone/>
              <a:defRPr sz="2240" b="1" u="sng" baseline="0">
                <a:solidFill>
                  <a:schemeClr val="accent5">
                    <a:lumMod val="50000"/>
                  </a:schemeClr>
                </a:solidFill>
              </a:defRPr>
            </a:lvl1pPr>
          </a:lstStyle>
          <a:p>
            <a:pPr lvl="0"/>
            <a:r>
              <a:rPr lang="en-US" dirty="0"/>
              <a:t>(click to add)  MATERIALS &amp; METHODS</a:t>
            </a:r>
          </a:p>
        </p:txBody>
      </p:sp>
      <p:sp>
        <p:nvSpPr>
          <p:cNvPr id="23" name="Text Placeholder 3"/>
          <p:cNvSpPr>
            <a:spLocks noGrp="1"/>
          </p:cNvSpPr>
          <p:nvPr>
            <p:ph type="body" sz="quarter" idx="23" hasCustomPrompt="1"/>
          </p:nvPr>
        </p:nvSpPr>
        <p:spPr>
          <a:xfrm>
            <a:off x="10108143" y="3087451"/>
            <a:ext cx="9047690" cy="493538"/>
          </a:xfrm>
          <a:prstGeom prst="rect">
            <a:avLst/>
          </a:prstGeom>
        </p:spPr>
        <p:txBody>
          <a:bodyPr wrap="square" lIns="130622" tIns="130622" rIns="130622" bIns="130622">
            <a:spAutoFit/>
          </a:bodyPr>
          <a:lstStyle>
            <a:lvl1pPr marL="0" indent="0">
              <a:buNone/>
              <a:defRPr sz="1493">
                <a:solidFill>
                  <a:schemeClr val="accent5">
                    <a:lumMod val="50000"/>
                  </a:schemeClr>
                </a:solidFill>
                <a:latin typeface="Times New Roman" panose="02020603050405020304" pitchFamily="18" charset="0"/>
                <a:cs typeface="Times New Roman" panose="02020603050405020304" pitchFamily="18" charset="0"/>
              </a:defRPr>
            </a:lvl1pPr>
            <a:lvl2pPr marL="905674" indent="-348336">
              <a:defRPr sz="1493">
                <a:latin typeface="Trebuchet MS" pitchFamily="34" charset="0"/>
              </a:defRPr>
            </a:lvl2pPr>
            <a:lvl3pPr marL="1254010" indent="-348336">
              <a:defRPr sz="1493">
                <a:latin typeface="Trebuchet MS" pitchFamily="34" charset="0"/>
              </a:defRPr>
            </a:lvl3pPr>
            <a:lvl4pPr marL="1637181" indent="-383170">
              <a:defRPr sz="1493">
                <a:latin typeface="Trebuchet MS" pitchFamily="34" charset="0"/>
              </a:defRPr>
            </a:lvl4pPr>
            <a:lvl5pPr marL="1915850" indent="-278669">
              <a:defRPr sz="1493">
                <a:latin typeface="Trebuchet MS" pitchFamily="34" charset="0"/>
              </a:defRPr>
            </a:lvl5pPr>
          </a:lstStyle>
          <a:p>
            <a:pPr lvl="0"/>
            <a:r>
              <a:rPr lang="en-US" dirty="0"/>
              <a:t>Type in or paste your text here</a:t>
            </a:r>
          </a:p>
        </p:txBody>
      </p:sp>
      <p:sp>
        <p:nvSpPr>
          <p:cNvPr id="24" name="Text Placeholder 5"/>
          <p:cNvSpPr>
            <a:spLocks noGrp="1"/>
          </p:cNvSpPr>
          <p:nvPr>
            <p:ph type="body" sz="quarter" idx="24" hasCustomPrompt="1"/>
          </p:nvPr>
        </p:nvSpPr>
        <p:spPr>
          <a:xfrm>
            <a:off x="10102850" y="2622097"/>
            <a:ext cx="9052983" cy="450228"/>
          </a:xfrm>
          <a:prstGeom prst="rect">
            <a:avLst/>
          </a:prstGeom>
          <a:noFill/>
        </p:spPr>
        <p:txBody>
          <a:bodyPr wrap="square" lIns="52249" tIns="52249" rIns="52249" bIns="52249" anchor="ctr" anchorCtr="0">
            <a:spAutoFit/>
          </a:bodyPr>
          <a:lstStyle>
            <a:lvl1pPr marL="0" indent="0" algn="ctr">
              <a:buNone/>
              <a:defRPr sz="2240" b="1" u="sng" baseline="0">
                <a:solidFill>
                  <a:schemeClr val="accent5">
                    <a:lumMod val="50000"/>
                  </a:schemeClr>
                </a:solidFill>
              </a:defRPr>
            </a:lvl1pPr>
          </a:lstStyle>
          <a:p>
            <a:pPr lvl="0"/>
            <a:r>
              <a:rPr lang="en-US" dirty="0"/>
              <a:t>(click to add)  RESULTS</a:t>
            </a:r>
          </a:p>
        </p:txBody>
      </p:sp>
      <p:sp>
        <p:nvSpPr>
          <p:cNvPr id="25" name="Text Placeholder 5"/>
          <p:cNvSpPr>
            <a:spLocks noGrp="1"/>
          </p:cNvSpPr>
          <p:nvPr>
            <p:ph type="body" sz="quarter" idx="25" hasCustomPrompt="1"/>
          </p:nvPr>
        </p:nvSpPr>
        <p:spPr>
          <a:xfrm>
            <a:off x="19597159" y="2622097"/>
            <a:ext cx="9050686" cy="450228"/>
          </a:xfrm>
          <a:prstGeom prst="rect">
            <a:avLst/>
          </a:prstGeom>
          <a:noFill/>
        </p:spPr>
        <p:txBody>
          <a:bodyPr wrap="square" lIns="52249" tIns="52249" rIns="52249" bIns="52249" anchor="ctr" anchorCtr="0">
            <a:spAutoFit/>
          </a:bodyPr>
          <a:lstStyle>
            <a:lvl1pPr marL="0" indent="0" algn="ctr">
              <a:buNone/>
              <a:defRPr sz="2240" b="1" u="sng" baseline="0">
                <a:solidFill>
                  <a:schemeClr val="accent5">
                    <a:lumMod val="50000"/>
                  </a:schemeClr>
                </a:solidFill>
              </a:defRPr>
            </a:lvl1pPr>
          </a:lstStyle>
          <a:p>
            <a:pPr lvl="0"/>
            <a:r>
              <a:rPr lang="en-US" dirty="0"/>
              <a:t>(click to add)  CONCLUSIONS</a:t>
            </a:r>
          </a:p>
        </p:txBody>
      </p:sp>
      <p:sp>
        <p:nvSpPr>
          <p:cNvPr id="26" name="Text Placeholder 3"/>
          <p:cNvSpPr>
            <a:spLocks noGrp="1"/>
          </p:cNvSpPr>
          <p:nvPr>
            <p:ph type="body" sz="quarter" idx="26" hasCustomPrompt="1"/>
          </p:nvPr>
        </p:nvSpPr>
        <p:spPr>
          <a:xfrm>
            <a:off x="19597159" y="3063162"/>
            <a:ext cx="9050686" cy="493538"/>
          </a:xfrm>
          <a:prstGeom prst="rect">
            <a:avLst/>
          </a:prstGeom>
        </p:spPr>
        <p:txBody>
          <a:bodyPr wrap="square" lIns="130622" tIns="130622" rIns="130622" bIns="130622">
            <a:spAutoFit/>
          </a:bodyPr>
          <a:lstStyle>
            <a:lvl1pPr marL="0" indent="0">
              <a:buNone/>
              <a:defRPr sz="1493">
                <a:solidFill>
                  <a:schemeClr val="accent5">
                    <a:lumMod val="50000"/>
                  </a:schemeClr>
                </a:solidFill>
                <a:latin typeface="Times New Roman" panose="02020603050405020304" pitchFamily="18" charset="0"/>
                <a:cs typeface="Times New Roman" panose="02020603050405020304" pitchFamily="18" charset="0"/>
              </a:defRPr>
            </a:lvl1pPr>
            <a:lvl2pPr marL="905674" indent="-348336">
              <a:defRPr sz="1493">
                <a:latin typeface="Trebuchet MS" pitchFamily="34" charset="0"/>
              </a:defRPr>
            </a:lvl2pPr>
            <a:lvl3pPr marL="1254010" indent="-348336">
              <a:defRPr sz="1493">
                <a:latin typeface="Trebuchet MS" pitchFamily="34" charset="0"/>
              </a:defRPr>
            </a:lvl3pPr>
            <a:lvl4pPr marL="1637181" indent="-383170">
              <a:defRPr sz="1493">
                <a:latin typeface="Trebuchet MS" pitchFamily="34" charset="0"/>
              </a:defRPr>
            </a:lvl4pPr>
            <a:lvl5pPr marL="1915850" indent="-278669">
              <a:defRPr sz="1493">
                <a:latin typeface="Trebuchet MS" pitchFamily="34" charset="0"/>
              </a:defRPr>
            </a:lvl5pPr>
          </a:lstStyle>
          <a:p>
            <a:pPr lvl="0"/>
            <a:r>
              <a:rPr lang="en-US" dirty="0"/>
              <a:t>Type in or paste your text here</a:t>
            </a:r>
          </a:p>
        </p:txBody>
      </p:sp>
      <p:sp>
        <p:nvSpPr>
          <p:cNvPr id="27" name="Text Placeholder 5"/>
          <p:cNvSpPr>
            <a:spLocks noGrp="1"/>
          </p:cNvSpPr>
          <p:nvPr>
            <p:ph type="body" sz="quarter" idx="27" hasCustomPrompt="1"/>
          </p:nvPr>
        </p:nvSpPr>
        <p:spPr>
          <a:xfrm>
            <a:off x="19597159" y="8594660"/>
            <a:ext cx="9050686" cy="450228"/>
          </a:xfrm>
          <a:prstGeom prst="rect">
            <a:avLst/>
          </a:prstGeom>
          <a:noFill/>
        </p:spPr>
        <p:txBody>
          <a:bodyPr wrap="square" lIns="52249" tIns="52249" rIns="52249" bIns="52249" anchor="ctr" anchorCtr="0">
            <a:spAutoFit/>
          </a:bodyPr>
          <a:lstStyle>
            <a:lvl1pPr marL="0" indent="0" algn="ctr">
              <a:buNone/>
              <a:defRPr sz="2240" b="1" u="sng" baseline="0">
                <a:solidFill>
                  <a:schemeClr val="accent5">
                    <a:lumMod val="50000"/>
                  </a:schemeClr>
                </a:solidFill>
              </a:defRPr>
            </a:lvl1pPr>
          </a:lstStyle>
          <a:p>
            <a:pPr lvl="0"/>
            <a:r>
              <a:rPr lang="en-US" dirty="0"/>
              <a:t>(click to add)  REFERENCES</a:t>
            </a:r>
          </a:p>
        </p:txBody>
      </p:sp>
      <p:sp>
        <p:nvSpPr>
          <p:cNvPr id="28" name="Text Placeholder 3"/>
          <p:cNvSpPr>
            <a:spLocks noGrp="1"/>
          </p:cNvSpPr>
          <p:nvPr>
            <p:ph type="body" sz="quarter" idx="28" hasCustomPrompt="1"/>
          </p:nvPr>
        </p:nvSpPr>
        <p:spPr>
          <a:xfrm>
            <a:off x="19593805" y="9056045"/>
            <a:ext cx="9054041" cy="493538"/>
          </a:xfrm>
          <a:prstGeom prst="rect">
            <a:avLst/>
          </a:prstGeom>
        </p:spPr>
        <p:txBody>
          <a:bodyPr wrap="square" lIns="130622" tIns="130622" rIns="130622" bIns="130622">
            <a:spAutoFit/>
          </a:bodyPr>
          <a:lstStyle>
            <a:lvl1pPr marL="0" indent="0">
              <a:buNone/>
              <a:defRPr sz="1493">
                <a:solidFill>
                  <a:schemeClr val="accent5">
                    <a:lumMod val="50000"/>
                  </a:schemeClr>
                </a:solidFill>
                <a:latin typeface="Times New Roman" panose="02020603050405020304" pitchFamily="18" charset="0"/>
                <a:cs typeface="Times New Roman" panose="02020603050405020304" pitchFamily="18" charset="0"/>
              </a:defRPr>
            </a:lvl1pPr>
            <a:lvl2pPr marL="905674" indent="-348336">
              <a:defRPr sz="1493">
                <a:latin typeface="Trebuchet MS" pitchFamily="34" charset="0"/>
              </a:defRPr>
            </a:lvl2pPr>
            <a:lvl3pPr marL="1254010" indent="-348336">
              <a:defRPr sz="1493">
                <a:latin typeface="Trebuchet MS" pitchFamily="34" charset="0"/>
              </a:defRPr>
            </a:lvl3pPr>
            <a:lvl4pPr marL="1637181" indent="-383170">
              <a:defRPr sz="1493">
                <a:latin typeface="Trebuchet MS" pitchFamily="34" charset="0"/>
              </a:defRPr>
            </a:lvl4pPr>
            <a:lvl5pPr marL="1915850" indent="-278669">
              <a:defRPr sz="1493">
                <a:latin typeface="Trebuchet MS" pitchFamily="34" charset="0"/>
              </a:defRPr>
            </a:lvl5pPr>
          </a:lstStyle>
          <a:p>
            <a:pPr lvl="0"/>
            <a:r>
              <a:rPr lang="en-US" dirty="0"/>
              <a:t>Type in or paste your text here</a:t>
            </a:r>
          </a:p>
        </p:txBody>
      </p:sp>
      <p:sp>
        <p:nvSpPr>
          <p:cNvPr id="29" name="Text Placeholder 5"/>
          <p:cNvSpPr>
            <a:spLocks noGrp="1"/>
          </p:cNvSpPr>
          <p:nvPr>
            <p:ph type="body" sz="quarter" idx="29" hasCustomPrompt="1"/>
          </p:nvPr>
        </p:nvSpPr>
        <p:spPr>
          <a:xfrm>
            <a:off x="19597159" y="12828928"/>
            <a:ext cx="9050686" cy="450228"/>
          </a:xfrm>
          <a:prstGeom prst="rect">
            <a:avLst/>
          </a:prstGeom>
          <a:noFill/>
        </p:spPr>
        <p:txBody>
          <a:bodyPr wrap="square" lIns="52249" tIns="52249" rIns="52249" bIns="52249" anchor="ctr" anchorCtr="0">
            <a:spAutoFit/>
          </a:bodyPr>
          <a:lstStyle>
            <a:lvl1pPr marL="0" indent="0" algn="ctr">
              <a:buNone/>
              <a:defRPr sz="2240" b="1" u="sng" baseline="0">
                <a:solidFill>
                  <a:schemeClr val="accent5">
                    <a:lumMod val="50000"/>
                  </a:schemeClr>
                </a:solidFill>
              </a:defRPr>
            </a:lvl1pPr>
          </a:lstStyle>
          <a:p>
            <a:pPr lvl="0"/>
            <a:r>
              <a:rPr lang="en-US" dirty="0"/>
              <a:t>(click to add)  ACKNOWLEDGEMENTS  or  CONTACT</a:t>
            </a:r>
          </a:p>
        </p:txBody>
      </p:sp>
      <p:sp>
        <p:nvSpPr>
          <p:cNvPr id="30" name="Text Placeholder 3"/>
          <p:cNvSpPr>
            <a:spLocks noGrp="1"/>
          </p:cNvSpPr>
          <p:nvPr>
            <p:ph type="body" sz="quarter" idx="30" hasCustomPrompt="1"/>
          </p:nvPr>
        </p:nvSpPr>
        <p:spPr>
          <a:xfrm>
            <a:off x="19597160" y="13290313"/>
            <a:ext cx="9054041" cy="493538"/>
          </a:xfrm>
          <a:prstGeom prst="rect">
            <a:avLst/>
          </a:prstGeom>
        </p:spPr>
        <p:txBody>
          <a:bodyPr wrap="square" lIns="130622" tIns="130622" rIns="130622" bIns="130622">
            <a:spAutoFit/>
          </a:bodyPr>
          <a:lstStyle>
            <a:lvl1pPr marL="0" indent="0">
              <a:buNone/>
              <a:defRPr sz="1493">
                <a:solidFill>
                  <a:schemeClr val="accent5">
                    <a:lumMod val="50000"/>
                  </a:schemeClr>
                </a:solidFill>
                <a:latin typeface="Times New Roman" panose="02020603050405020304" pitchFamily="18" charset="0"/>
                <a:cs typeface="Times New Roman" panose="02020603050405020304" pitchFamily="18" charset="0"/>
              </a:defRPr>
            </a:lvl1pPr>
            <a:lvl2pPr marL="905674" indent="-348336">
              <a:defRPr sz="1493">
                <a:latin typeface="Trebuchet MS" pitchFamily="34" charset="0"/>
              </a:defRPr>
            </a:lvl2pPr>
            <a:lvl3pPr marL="1254010" indent="-348336">
              <a:defRPr sz="1493">
                <a:latin typeface="Trebuchet MS" pitchFamily="34" charset="0"/>
              </a:defRPr>
            </a:lvl3pPr>
            <a:lvl4pPr marL="1637181" indent="-383170">
              <a:defRPr sz="1493">
                <a:latin typeface="Trebuchet MS" pitchFamily="34" charset="0"/>
              </a:defRPr>
            </a:lvl4pPr>
            <a:lvl5pPr marL="1915850" indent="-278669">
              <a:defRPr sz="1493">
                <a:latin typeface="Trebuchet MS" pitchFamily="34" charset="0"/>
              </a:defRPr>
            </a:lvl5pPr>
          </a:lstStyle>
          <a:p>
            <a:pPr lvl="0"/>
            <a:r>
              <a:rPr lang="en-US" dirty="0"/>
              <a:t>Type in or paste your text here</a:t>
            </a:r>
          </a:p>
        </p:txBody>
      </p:sp>
      <p:sp>
        <p:nvSpPr>
          <p:cNvPr id="72" name="Text Placeholder 76"/>
          <p:cNvSpPr>
            <a:spLocks noGrp="1"/>
          </p:cNvSpPr>
          <p:nvPr>
            <p:ph type="body" sz="quarter" idx="150" hasCustomPrompt="1"/>
          </p:nvPr>
        </p:nvSpPr>
        <p:spPr>
          <a:xfrm>
            <a:off x="3906520" y="1078170"/>
            <a:ext cx="21447761" cy="598230"/>
          </a:xfrm>
          <a:prstGeom prst="rect">
            <a:avLst/>
          </a:prstGeom>
        </p:spPr>
        <p:txBody>
          <a:bodyPr>
            <a:normAutofit/>
          </a:bodyPr>
          <a:lstStyle>
            <a:lvl1pPr marL="0" indent="0" algn="ctr">
              <a:buFontTx/>
              <a:buNone/>
              <a:defRPr sz="3840">
                <a:solidFill>
                  <a:schemeClr val="accent5">
                    <a:lumMod val="50000"/>
                  </a:schemeClr>
                </a:solidFill>
              </a:defRPr>
            </a:lvl1pPr>
            <a:lvl2pPr>
              <a:buFontTx/>
              <a:buNone/>
              <a:defRPr sz="7680"/>
            </a:lvl2pPr>
            <a:lvl3pPr>
              <a:buFontTx/>
              <a:buNone/>
              <a:defRPr sz="7680"/>
            </a:lvl3pPr>
            <a:lvl4pPr>
              <a:buFontTx/>
              <a:buNone/>
              <a:defRPr sz="7680"/>
            </a:lvl4pPr>
            <a:lvl5pPr>
              <a:buFontTx/>
              <a:buNone/>
              <a:defRPr sz="7680"/>
            </a:lvl5pPr>
          </a:lstStyle>
          <a:p>
            <a:pPr lvl="0"/>
            <a:r>
              <a:rPr lang="en-US" dirty="0"/>
              <a:t>Click here to add authors</a:t>
            </a:r>
          </a:p>
        </p:txBody>
      </p:sp>
      <p:sp>
        <p:nvSpPr>
          <p:cNvPr id="75" name="Text Placeholder 76"/>
          <p:cNvSpPr>
            <a:spLocks noGrp="1"/>
          </p:cNvSpPr>
          <p:nvPr>
            <p:ph type="body" sz="quarter" idx="184" hasCustomPrompt="1"/>
          </p:nvPr>
        </p:nvSpPr>
        <p:spPr>
          <a:xfrm>
            <a:off x="3906520" y="1676400"/>
            <a:ext cx="21447761" cy="634555"/>
          </a:xfrm>
          <a:prstGeom prst="rect">
            <a:avLst/>
          </a:prstGeom>
        </p:spPr>
        <p:txBody>
          <a:bodyPr>
            <a:normAutofit/>
          </a:bodyPr>
          <a:lstStyle>
            <a:lvl1pPr marL="0" indent="0" algn="ctr">
              <a:buFontTx/>
              <a:buNone/>
              <a:defRPr sz="2987">
                <a:solidFill>
                  <a:schemeClr val="accent5">
                    <a:lumMod val="50000"/>
                  </a:schemeClr>
                </a:solidFill>
              </a:defRPr>
            </a:lvl1pPr>
            <a:lvl2pPr>
              <a:buFontTx/>
              <a:buNone/>
              <a:defRPr sz="7680"/>
            </a:lvl2pPr>
            <a:lvl3pPr>
              <a:buFontTx/>
              <a:buNone/>
              <a:defRPr sz="7680"/>
            </a:lvl3pPr>
            <a:lvl4pPr>
              <a:buFontTx/>
              <a:buNone/>
              <a:defRPr sz="7680"/>
            </a:lvl4pPr>
            <a:lvl5pPr>
              <a:buFontTx/>
              <a:buNone/>
              <a:defRPr sz="7680"/>
            </a:lvl5pPr>
          </a:lstStyle>
          <a:p>
            <a:pPr lvl="0"/>
            <a:r>
              <a:rPr lang="en-US" dirty="0"/>
              <a:t>Click here to add affiliations</a:t>
            </a:r>
          </a:p>
        </p:txBody>
      </p:sp>
      <p:sp>
        <p:nvSpPr>
          <p:cNvPr id="77" name="Text Placeholder 76"/>
          <p:cNvSpPr>
            <a:spLocks noGrp="1"/>
          </p:cNvSpPr>
          <p:nvPr>
            <p:ph type="body" sz="quarter" idx="185" hasCustomPrompt="1"/>
          </p:nvPr>
        </p:nvSpPr>
        <p:spPr>
          <a:xfrm>
            <a:off x="3906520" y="232386"/>
            <a:ext cx="21447761" cy="834414"/>
          </a:xfrm>
          <a:prstGeom prst="rect">
            <a:avLst/>
          </a:prstGeom>
        </p:spPr>
        <p:txBody>
          <a:bodyPr>
            <a:normAutofit/>
          </a:bodyPr>
          <a:lstStyle>
            <a:lvl1pPr marL="0" indent="0" algn="ctr">
              <a:buFontTx/>
              <a:buNone/>
              <a:defRPr sz="5120" b="1">
                <a:solidFill>
                  <a:schemeClr val="accent5">
                    <a:lumMod val="50000"/>
                  </a:schemeClr>
                </a:solidFill>
              </a:defRPr>
            </a:lvl1pPr>
            <a:lvl2pPr>
              <a:buFontTx/>
              <a:buNone/>
              <a:defRPr sz="7680"/>
            </a:lvl2pPr>
            <a:lvl3pPr>
              <a:buFontTx/>
              <a:buNone/>
              <a:defRPr sz="7680"/>
            </a:lvl3pPr>
            <a:lvl4pPr>
              <a:buFontTx/>
              <a:buNone/>
              <a:defRPr sz="7680"/>
            </a:lvl4pPr>
            <a:lvl5pPr>
              <a:buFontTx/>
              <a:buNone/>
              <a:defRPr sz="7680"/>
            </a:lvl5pPr>
          </a:lstStyle>
          <a:p>
            <a:pPr lvl="0"/>
            <a:r>
              <a:rPr lang="en-US" dirty="0"/>
              <a:t>Click here to add title</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Wide center column">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606195" y="3063162"/>
            <a:ext cx="6704542" cy="493538"/>
          </a:xfrm>
          <a:prstGeom prst="rect">
            <a:avLst/>
          </a:prstGeom>
        </p:spPr>
        <p:txBody>
          <a:bodyPr wrap="square" lIns="130622" tIns="130622" rIns="130622" bIns="130622">
            <a:spAutoFit/>
          </a:bodyPr>
          <a:lstStyle>
            <a:lvl1pPr marL="0" indent="0">
              <a:buNone/>
              <a:defRPr sz="1493">
                <a:solidFill>
                  <a:schemeClr val="accent5">
                    <a:lumMod val="50000"/>
                  </a:schemeClr>
                </a:solidFill>
                <a:latin typeface="Times New Roman" panose="02020603050405020304" pitchFamily="18" charset="0"/>
                <a:cs typeface="Times New Roman" panose="02020603050405020304" pitchFamily="18" charset="0"/>
              </a:defRPr>
            </a:lvl1pPr>
            <a:lvl2pPr marL="905674" indent="-348336">
              <a:defRPr sz="1493">
                <a:latin typeface="Trebuchet MS" pitchFamily="34" charset="0"/>
              </a:defRPr>
            </a:lvl2pPr>
            <a:lvl3pPr marL="1254010" indent="-348336">
              <a:defRPr sz="1493">
                <a:latin typeface="Trebuchet MS" pitchFamily="34" charset="0"/>
              </a:defRPr>
            </a:lvl3pPr>
            <a:lvl4pPr marL="1637181" indent="-383170">
              <a:defRPr sz="1493">
                <a:latin typeface="Trebuchet MS" pitchFamily="34" charset="0"/>
              </a:defRPr>
            </a:lvl4pPr>
            <a:lvl5pPr marL="1915850" indent="-278669">
              <a:defRPr sz="1493">
                <a:latin typeface="Trebuchet MS" pitchFamily="34" charset="0"/>
              </a:defRPr>
            </a:lvl5pPr>
          </a:lstStyle>
          <a:p>
            <a:pPr lvl="0"/>
            <a:r>
              <a:rPr lang="en-US" dirty="0"/>
              <a:t>Enter your text here</a:t>
            </a:r>
          </a:p>
        </p:txBody>
      </p:sp>
      <p:sp>
        <p:nvSpPr>
          <p:cNvPr id="6" name="Text Placeholder 5"/>
          <p:cNvSpPr>
            <a:spLocks noGrp="1"/>
          </p:cNvSpPr>
          <p:nvPr>
            <p:ph type="body" sz="quarter" idx="11" hasCustomPrompt="1"/>
          </p:nvPr>
        </p:nvSpPr>
        <p:spPr>
          <a:xfrm>
            <a:off x="608842" y="2622097"/>
            <a:ext cx="6699250" cy="450228"/>
          </a:xfrm>
          <a:prstGeom prst="rect">
            <a:avLst/>
          </a:prstGeom>
          <a:noFill/>
        </p:spPr>
        <p:txBody>
          <a:bodyPr lIns="52249" tIns="52249" rIns="52249" bIns="52249" anchor="ctr" anchorCtr="0">
            <a:spAutoFit/>
          </a:bodyPr>
          <a:lstStyle>
            <a:lvl1pPr marL="0" indent="0" algn="ctr">
              <a:buNone/>
              <a:defRPr sz="2240" b="1" u="sng" baseline="0">
                <a:solidFill>
                  <a:schemeClr val="accent5">
                    <a:lumMod val="50000"/>
                  </a:schemeClr>
                </a:solidFill>
              </a:defRPr>
            </a:lvl1pPr>
          </a:lstStyle>
          <a:p>
            <a:pPr lvl="0"/>
            <a:r>
              <a:rPr lang="en-US" dirty="0"/>
              <a:t>(click to add) INTRODUCTION or ABSTRACT</a:t>
            </a:r>
          </a:p>
        </p:txBody>
      </p:sp>
      <p:sp>
        <p:nvSpPr>
          <p:cNvPr id="19" name="Text Placeholder 3"/>
          <p:cNvSpPr>
            <a:spLocks noGrp="1"/>
          </p:cNvSpPr>
          <p:nvPr>
            <p:ph type="body" sz="quarter" idx="19" hasCustomPrompt="1"/>
          </p:nvPr>
        </p:nvSpPr>
        <p:spPr>
          <a:xfrm>
            <a:off x="605666" y="7540815"/>
            <a:ext cx="6705600" cy="493538"/>
          </a:xfrm>
          <a:prstGeom prst="rect">
            <a:avLst/>
          </a:prstGeom>
        </p:spPr>
        <p:txBody>
          <a:bodyPr wrap="square" lIns="130622" tIns="130622" rIns="130622" bIns="130622">
            <a:spAutoFit/>
          </a:bodyPr>
          <a:lstStyle>
            <a:lvl1pPr marL="0" indent="0">
              <a:buNone/>
              <a:defRPr sz="1493">
                <a:solidFill>
                  <a:schemeClr val="accent5">
                    <a:lumMod val="50000"/>
                  </a:schemeClr>
                </a:solidFill>
                <a:latin typeface="Times New Roman" panose="02020603050405020304" pitchFamily="18" charset="0"/>
                <a:cs typeface="Times New Roman" panose="02020603050405020304" pitchFamily="18" charset="0"/>
              </a:defRPr>
            </a:lvl1pPr>
            <a:lvl2pPr marL="905674" indent="-348336">
              <a:defRPr sz="1493">
                <a:latin typeface="Trebuchet MS" pitchFamily="34" charset="0"/>
              </a:defRPr>
            </a:lvl2pPr>
            <a:lvl3pPr marL="1254010" indent="-348336">
              <a:defRPr sz="1493">
                <a:latin typeface="Trebuchet MS" pitchFamily="34" charset="0"/>
              </a:defRPr>
            </a:lvl3pPr>
            <a:lvl4pPr marL="1637181" indent="-383170">
              <a:defRPr sz="1493">
                <a:latin typeface="Trebuchet MS" pitchFamily="34" charset="0"/>
              </a:defRPr>
            </a:lvl4pPr>
            <a:lvl5pPr marL="1915850" indent="-278669">
              <a:defRPr sz="1493">
                <a:latin typeface="Trebuchet MS" pitchFamily="34" charset="0"/>
              </a:defRPr>
            </a:lvl5pPr>
          </a:lstStyle>
          <a:p>
            <a:pPr lvl="0"/>
            <a:r>
              <a:rPr lang="en-US" dirty="0"/>
              <a:t>Enter your text here</a:t>
            </a:r>
          </a:p>
        </p:txBody>
      </p:sp>
      <p:sp>
        <p:nvSpPr>
          <p:cNvPr id="20" name="Text Placeholder 5"/>
          <p:cNvSpPr>
            <a:spLocks noGrp="1"/>
          </p:cNvSpPr>
          <p:nvPr>
            <p:ph type="body" sz="quarter" idx="20" hasCustomPrompt="1"/>
          </p:nvPr>
        </p:nvSpPr>
        <p:spPr>
          <a:xfrm>
            <a:off x="608313" y="7095484"/>
            <a:ext cx="6700308" cy="450228"/>
          </a:xfrm>
          <a:prstGeom prst="rect">
            <a:avLst/>
          </a:prstGeom>
          <a:noFill/>
        </p:spPr>
        <p:txBody>
          <a:bodyPr wrap="square" lIns="52249" tIns="52249" rIns="52249" bIns="52249" anchor="ctr" anchorCtr="0">
            <a:spAutoFit/>
          </a:bodyPr>
          <a:lstStyle>
            <a:lvl1pPr marL="0" indent="0" algn="ctr">
              <a:buNone/>
              <a:defRPr sz="2240" b="1" u="sng" baseline="0">
                <a:solidFill>
                  <a:schemeClr val="accent5">
                    <a:lumMod val="50000"/>
                  </a:schemeClr>
                </a:solidFill>
              </a:defRPr>
            </a:lvl1pPr>
          </a:lstStyle>
          <a:p>
            <a:pPr lvl="0"/>
            <a:r>
              <a:rPr lang="en-US" dirty="0"/>
              <a:t>(click to add)  OBJECTIVES</a:t>
            </a:r>
          </a:p>
        </p:txBody>
      </p:sp>
      <p:sp>
        <p:nvSpPr>
          <p:cNvPr id="21" name="Text Placeholder 3"/>
          <p:cNvSpPr>
            <a:spLocks noGrp="1"/>
          </p:cNvSpPr>
          <p:nvPr>
            <p:ph type="body" sz="quarter" idx="21" hasCustomPrompt="1"/>
          </p:nvPr>
        </p:nvSpPr>
        <p:spPr>
          <a:xfrm>
            <a:off x="7724776" y="3079513"/>
            <a:ext cx="13813365" cy="493538"/>
          </a:xfrm>
          <a:prstGeom prst="rect">
            <a:avLst/>
          </a:prstGeom>
        </p:spPr>
        <p:txBody>
          <a:bodyPr wrap="square" lIns="130622" tIns="130622" rIns="130622" bIns="130622">
            <a:spAutoFit/>
          </a:bodyPr>
          <a:lstStyle>
            <a:lvl1pPr marL="0" indent="0">
              <a:buNone/>
              <a:defRPr sz="1493">
                <a:solidFill>
                  <a:schemeClr val="accent5">
                    <a:lumMod val="50000"/>
                  </a:schemeClr>
                </a:solidFill>
                <a:latin typeface="Times New Roman" panose="02020603050405020304" pitchFamily="18" charset="0"/>
                <a:cs typeface="Times New Roman" panose="02020603050405020304" pitchFamily="18" charset="0"/>
              </a:defRPr>
            </a:lvl1pPr>
            <a:lvl2pPr marL="905674" indent="-348336">
              <a:defRPr sz="1493">
                <a:latin typeface="Trebuchet MS" pitchFamily="34" charset="0"/>
              </a:defRPr>
            </a:lvl2pPr>
            <a:lvl3pPr marL="1254010" indent="-348336">
              <a:defRPr sz="1493">
                <a:latin typeface="Trebuchet MS" pitchFamily="34" charset="0"/>
              </a:defRPr>
            </a:lvl3pPr>
            <a:lvl4pPr marL="1637181" indent="-383170">
              <a:defRPr sz="1493">
                <a:latin typeface="Trebuchet MS" pitchFamily="34" charset="0"/>
              </a:defRPr>
            </a:lvl4pPr>
            <a:lvl5pPr marL="1915850" indent="-278669">
              <a:defRPr sz="1493">
                <a:latin typeface="Trebuchet MS" pitchFamily="34" charset="0"/>
              </a:defRPr>
            </a:lvl5pPr>
          </a:lstStyle>
          <a:p>
            <a:pPr lvl="0"/>
            <a:r>
              <a:rPr lang="en-US" dirty="0"/>
              <a:t>Enter your text here</a:t>
            </a:r>
          </a:p>
        </p:txBody>
      </p:sp>
      <p:sp>
        <p:nvSpPr>
          <p:cNvPr id="22" name="Text Placeholder 5"/>
          <p:cNvSpPr>
            <a:spLocks noGrp="1"/>
          </p:cNvSpPr>
          <p:nvPr>
            <p:ph type="body" sz="quarter" idx="22" hasCustomPrompt="1"/>
          </p:nvPr>
        </p:nvSpPr>
        <p:spPr>
          <a:xfrm>
            <a:off x="7724776" y="2622097"/>
            <a:ext cx="13813366" cy="450228"/>
          </a:xfrm>
          <a:prstGeom prst="rect">
            <a:avLst/>
          </a:prstGeom>
          <a:noFill/>
        </p:spPr>
        <p:txBody>
          <a:bodyPr wrap="square" lIns="52249" tIns="52249" rIns="52249" bIns="52249" anchor="ctr" anchorCtr="0">
            <a:spAutoFit/>
          </a:bodyPr>
          <a:lstStyle>
            <a:lvl1pPr marL="0" indent="0" algn="ctr">
              <a:buNone/>
              <a:defRPr sz="2240" b="1" u="sng" baseline="0">
                <a:solidFill>
                  <a:schemeClr val="accent5">
                    <a:lumMod val="50000"/>
                  </a:schemeClr>
                </a:solidFill>
              </a:defRPr>
            </a:lvl1pPr>
          </a:lstStyle>
          <a:p>
            <a:pPr lvl="0"/>
            <a:r>
              <a:rPr lang="en-US" dirty="0"/>
              <a:t>(header)  MATERIALS &amp; METHODS</a:t>
            </a:r>
          </a:p>
        </p:txBody>
      </p:sp>
      <p:sp>
        <p:nvSpPr>
          <p:cNvPr id="23" name="Text Placeholder 3"/>
          <p:cNvSpPr>
            <a:spLocks noGrp="1"/>
          </p:cNvSpPr>
          <p:nvPr>
            <p:ph type="body" sz="quarter" idx="23" hasCustomPrompt="1"/>
          </p:nvPr>
        </p:nvSpPr>
        <p:spPr>
          <a:xfrm>
            <a:off x="7724776" y="10987985"/>
            <a:ext cx="13813366" cy="493538"/>
          </a:xfrm>
          <a:prstGeom prst="rect">
            <a:avLst/>
          </a:prstGeom>
        </p:spPr>
        <p:txBody>
          <a:bodyPr wrap="square" lIns="130622" tIns="130622" rIns="130622" bIns="130622">
            <a:spAutoFit/>
          </a:bodyPr>
          <a:lstStyle>
            <a:lvl1pPr marL="0" indent="0">
              <a:buNone/>
              <a:defRPr sz="1493">
                <a:solidFill>
                  <a:schemeClr val="accent5">
                    <a:lumMod val="50000"/>
                  </a:schemeClr>
                </a:solidFill>
                <a:latin typeface="Times New Roman" panose="02020603050405020304" pitchFamily="18" charset="0"/>
                <a:cs typeface="Times New Roman" panose="02020603050405020304" pitchFamily="18" charset="0"/>
              </a:defRPr>
            </a:lvl1pPr>
            <a:lvl2pPr marL="905674" indent="-348336">
              <a:defRPr sz="1493">
                <a:latin typeface="Trebuchet MS" pitchFamily="34" charset="0"/>
              </a:defRPr>
            </a:lvl2pPr>
            <a:lvl3pPr marL="1254010" indent="-348336">
              <a:defRPr sz="1493">
                <a:latin typeface="Trebuchet MS" pitchFamily="34" charset="0"/>
              </a:defRPr>
            </a:lvl3pPr>
            <a:lvl4pPr marL="1637181" indent="-383170">
              <a:defRPr sz="1493">
                <a:latin typeface="Trebuchet MS" pitchFamily="34" charset="0"/>
              </a:defRPr>
            </a:lvl4pPr>
            <a:lvl5pPr marL="1915850" indent="-278669">
              <a:defRPr sz="1493">
                <a:latin typeface="Trebuchet MS" pitchFamily="34" charset="0"/>
              </a:defRPr>
            </a:lvl5pPr>
          </a:lstStyle>
          <a:p>
            <a:pPr lvl="0"/>
            <a:r>
              <a:rPr lang="en-US" dirty="0"/>
              <a:t>Enter your text here</a:t>
            </a:r>
          </a:p>
        </p:txBody>
      </p:sp>
      <p:sp>
        <p:nvSpPr>
          <p:cNvPr id="24" name="Text Placeholder 5"/>
          <p:cNvSpPr>
            <a:spLocks noGrp="1"/>
          </p:cNvSpPr>
          <p:nvPr>
            <p:ph type="body" sz="quarter" idx="24" hasCustomPrompt="1"/>
          </p:nvPr>
        </p:nvSpPr>
        <p:spPr>
          <a:xfrm>
            <a:off x="7724776" y="10526600"/>
            <a:ext cx="13813366" cy="450228"/>
          </a:xfrm>
          <a:prstGeom prst="rect">
            <a:avLst/>
          </a:prstGeom>
          <a:noFill/>
        </p:spPr>
        <p:txBody>
          <a:bodyPr wrap="square" lIns="52249" tIns="52249" rIns="52249" bIns="52249" anchor="ctr" anchorCtr="0">
            <a:spAutoFit/>
          </a:bodyPr>
          <a:lstStyle>
            <a:lvl1pPr marL="0" indent="0" algn="ctr">
              <a:buNone/>
              <a:defRPr sz="2240" b="1" u="sng" baseline="0">
                <a:solidFill>
                  <a:schemeClr val="accent5">
                    <a:lumMod val="50000"/>
                  </a:schemeClr>
                </a:solidFill>
              </a:defRPr>
            </a:lvl1pPr>
          </a:lstStyle>
          <a:p>
            <a:pPr lvl="0"/>
            <a:r>
              <a:rPr lang="en-US" dirty="0"/>
              <a:t>(click to add)  RESULTS</a:t>
            </a:r>
          </a:p>
        </p:txBody>
      </p:sp>
      <p:sp>
        <p:nvSpPr>
          <p:cNvPr id="25" name="Text Placeholder 5"/>
          <p:cNvSpPr>
            <a:spLocks noGrp="1"/>
          </p:cNvSpPr>
          <p:nvPr>
            <p:ph type="body" sz="quarter" idx="25" hasCustomPrompt="1"/>
          </p:nvPr>
        </p:nvSpPr>
        <p:spPr>
          <a:xfrm>
            <a:off x="21973955" y="2622097"/>
            <a:ext cx="6698012" cy="450228"/>
          </a:xfrm>
          <a:prstGeom prst="rect">
            <a:avLst/>
          </a:prstGeom>
          <a:noFill/>
        </p:spPr>
        <p:txBody>
          <a:bodyPr wrap="square" lIns="52249" tIns="52249" rIns="52249" bIns="52249" anchor="ctr" anchorCtr="0">
            <a:spAutoFit/>
          </a:bodyPr>
          <a:lstStyle>
            <a:lvl1pPr marL="0" indent="0" algn="ctr">
              <a:buNone/>
              <a:defRPr sz="2240" b="1" u="sng" baseline="0">
                <a:solidFill>
                  <a:schemeClr val="accent5">
                    <a:lumMod val="50000"/>
                  </a:schemeClr>
                </a:solidFill>
              </a:defRPr>
            </a:lvl1pPr>
          </a:lstStyle>
          <a:p>
            <a:pPr lvl="0"/>
            <a:r>
              <a:rPr lang="en-US" dirty="0"/>
              <a:t>(click to add)  CONCLUSIONS</a:t>
            </a:r>
          </a:p>
        </p:txBody>
      </p:sp>
      <p:sp>
        <p:nvSpPr>
          <p:cNvPr id="26" name="Text Placeholder 3"/>
          <p:cNvSpPr>
            <a:spLocks noGrp="1"/>
          </p:cNvSpPr>
          <p:nvPr>
            <p:ph type="body" sz="quarter" idx="26" hasCustomPrompt="1"/>
          </p:nvPr>
        </p:nvSpPr>
        <p:spPr>
          <a:xfrm>
            <a:off x="21973955" y="3083482"/>
            <a:ext cx="6698012" cy="493538"/>
          </a:xfrm>
          <a:prstGeom prst="rect">
            <a:avLst/>
          </a:prstGeom>
        </p:spPr>
        <p:txBody>
          <a:bodyPr wrap="square" lIns="130622" tIns="130622" rIns="130622" bIns="130622">
            <a:spAutoFit/>
          </a:bodyPr>
          <a:lstStyle>
            <a:lvl1pPr marL="0" indent="0">
              <a:buNone/>
              <a:defRPr sz="1493">
                <a:solidFill>
                  <a:schemeClr val="accent5">
                    <a:lumMod val="50000"/>
                  </a:schemeClr>
                </a:solidFill>
                <a:latin typeface="Times New Roman" panose="02020603050405020304" pitchFamily="18" charset="0"/>
                <a:cs typeface="Times New Roman" panose="02020603050405020304" pitchFamily="18" charset="0"/>
              </a:defRPr>
            </a:lvl1pPr>
            <a:lvl2pPr marL="905674" indent="-348336">
              <a:defRPr sz="1493">
                <a:latin typeface="Trebuchet MS" pitchFamily="34" charset="0"/>
              </a:defRPr>
            </a:lvl2pPr>
            <a:lvl3pPr marL="1254010" indent="-348336">
              <a:defRPr sz="1493">
                <a:latin typeface="Trebuchet MS" pitchFamily="34" charset="0"/>
              </a:defRPr>
            </a:lvl3pPr>
            <a:lvl4pPr marL="1637181" indent="-383170">
              <a:defRPr sz="1493">
                <a:latin typeface="Trebuchet MS" pitchFamily="34" charset="0"/>
              </a:defRPr>
            </a:lvl4pPr>
            <a:lvl5pPr marL="1915850" indent="-278669">
              <a:defRPr sz="1493">
                <a:latin typeface="Trebuchet MS" pitchFamily="34" charset="0"/>
              </a:defRPr>
            </a:lvl5pPr>
          </a:lstStyle>
          <a:p>
            <a:pPr lvl="0"/>
            <a:r>
              <a:rPr lang="en-US" dirty="0"/>
              <a:t>Enter your text here</a:t>
            </a:r>
          </a:p>
        </p:txBody>
      </p:sp>
      <p:sp>
        <p:nvSpPr>
          <p:cNvPr id="27" name="Text Placeholder 5"/>
          <p:cNvSpPr>
            <a:spLocks noGrp="1"/>
          </p:cNvSpPr>
          <p:nvPr>
            <p:ph type="body" sz="quarter" idx="27" hasCustomPrompt="1"/>
          </p:nvPr>
        </p:nvSpPr>
        <p:spPr>
          <a:xfrm>
            <a:off x="21973955" y="7125596"/>
            <a:ext cx="6698012" cy="450228"/>
          </a:xfrm>
          <a:prstGeom prst="rect">
            <a:avLst/>
          </a:prstGeom>
          <a:noFill/>
        </p:spPr>
        <p:txBody>
          <a:bodyPr wrap="square" lIns="52249" tIns="52249" rIns="52249" bIns="52249" anchor="ctr" anchorCtr="0">
            <a:spAutoFit/>
          </a:bodyPr>
          <a:lstStyle>
            <a:lvl1pPr marL="0" indent="0" algn="ctr">
              <a:buNone/>
              <a:defRPr sz="2240" b="1" u="sng" baseline="0">
                <a:solidFill>
                  <a:schemeClr val="accent5">
                    <a:lumMod val="50000"/>
                  </a:schemeClr>
                </a:solidFill>
              </a:defRPr>
            </a:lvl1pPr>
          </a:lstStyle>
          <a:p>
            <a:pPr lvl="0"/>
            <a:r>
              <a:rPr lang="en-US" dirty="0"/>
              <a:t>(click to add)  REFERENCES</a:t>
            </a:r>
          </a:p>
        </p:txBody>
      </p:sp>
      <p:sp>
        <p:nvSpPr>
          <p:cNvPr id="28" name="Text Placeholder 3"/>
          <p:cNvSpPr>
            <a:spLocks noGrp="1"/>
          </p:cNvSpPr>
          <p:nvPr>
            <p:ph type="body" sz="quarter" idx="28" hasCustomPrompt="1"/>
          </p:nvPr>
        </p:nvSpPr>
        <p:spPr>
          <a:xfrm>
            <a:off x="21972279" y="7586981"/>
            <a:ext cx="6701366" cy="493538"/>
          </a:xfrm>
          <a:prstGeom prst="rect">
            <a:avLst/>
          </a:prstGeom>
        </p:spPr>
        <p:txBody>
          <a:bodyPr wrap="square" lIns="130622" tIns="130622" rIns="130622" bIns="130622">
            <a:spAutoFit/>
          </a:bodyPr>
          <a:lstStyle>
            <a:lvl1pPr marL="0" indent="0">
              <a:buNone/>
              <a:defRPr sz="1493">
                <a:solidFill>
                  <a:schemeClr val="accent5">
                    <a:lumMod val="50000"/>
                  </a:schemeClr>
                </a:solidFill>
                <a:latin typeface="Times New Roman" panose="02020603050405020304" pitchFamily="18" charset="0"/>
                <a:cs typeface="Times New Roman" panose="02020603050405020304" pitchFamily="18" charset="0"/>
              </a:defRPr>
            </a:lvl1pPr>
            <a:lvl2pPr marL="905674" indent="-348336">
              <a:defRPr sz="1493">
                <a:latin typeface="Trebuchet MS" pitchFamily="34" charset="0"/>
              </a:defRPr>
            </a:lvl2pPr>
            <a:lvl3pPr marL="1254010" indent="-348336">
              <a:defRPr sz="1493">
                <a:latin typeface="Trebuchet MS" pitchFamily="34" charset="0"/>
              </a:defRPr>
            </a:lvl3pPr>
            <a:lvl4pPr marL="1637181" indent="-383170">
              <a:defRPr sz="1493">
                <a:latin typeface="Trebuchet MS" pitchFamily="34" charset="0"/>
              </a:defRPr>
            </a:lvl4pPr>
            <a:lvl5pPr marL="1915850" indent="-278669">
              <a:defRPr sz="1493">
                <a:latin typeface="Trebuchet MS" pitchFamily="34" charset="0"/>
              </a:defRPr>
            </a:lvl5pPr>
          </a:lstStyle>
          <a:p>
            <a:pPr lvl="0"/>
            <a:r>
              <a:rPr lang="en-US" dirty="0"/>
              <a:t>Enter your text here</a:t>
            </a:r>
          </a:p>
        </p:txBody>
      </p:sp>
      <p:sp>
        <p:nvSpPr>
          <p:cNvPr id="29" name="Text Placeholder 5"/>
          <p:cNvSpPr>
            <a:spLocks noGrp="1"/>
          </p:cNvSpPr>
          <p:nvPr>
            <p:ph type="body" sz="quarter" idx="29" hasCustomPrompt="1"/>
          </p:nvPr>
        </p:nvSpPr>
        <p:spPr>
          <a:xfrm>
            <a:off x="21973955" y="12828928"/>
            <a:ext cx="6698012" cy="450228"/>
          </a:xfrm>
          <a:prstGeom prst="rect">
            <a:avLst/>
          </a:prstGeom>
          <a:noFill/>
        </p:spPr>
        <p:txBody>
          <a:bodyPr wrap="square" lIns="52249" tIns="52249" rIns="52249" bIns="52249" anchor="ctr" anchorCtr="0">
            <a:spAutoFit/>
          </a:bodyPr>
          <a:lstStyle>
            <a:lvl1pPr marL="0" indent="0" algn="ctr">
              <a:buNone/>
              <a:defRPr sz="2240" b="1" u="sng" baseline="0">
                <a:solidFill>
                  <a:schemeClr val="accent5">
                    <a:lumMod val="50000"/>
                  </a:schemeClr>
                </a:solidFill>
              </a:defRPr>
            </a:lvl1pPr>
          </a:lstStyle>
          <a:p>
            <a:pPr lvl="0"/>
            <a:r>
              <a:rPr lang="en-US" dirty="0"/>
              <a:t>(click to add)  ACKNOWLEDGEMENTS  or  CONTACT</a:t>
            </a:r>
          </a:p>
        </p:txBody>
      </p:sp>
      <p:sp>
        <p:nvSpPr>
          <p:cNvPr id="30" name="Text Placeholder 3"/>
          <p:cNvSpPr>
            <a:spLocks noGrp="1"/>
          </p:cNvSpPr>
          <p:nvPr>
            <p:ph type="body" sz="quarter" idx="30" hasCustomPrompt="1"/>
          </p:nvPr>
        </p:nvSpPr>
        <p:spPr>
          <a:xfrm>
            <a:off x="21972279" y="13290313"/>
            <a:ext cx="6701366" cy="493538"/>
          </a:xfrm>
          <a:prstGeom prst="rect">
            <a:avLst/>
          </a:prstGeom>
        </p:spPr>
        <p:txBody>
          <a:bodyPr wrap="square" lIns="130622" tIns="130622" rIns="130622" bIns="130622">
            <a:spAutoFit/>
          </a:bodyPr>
          <a:lstStyle>
            <a:lvl1pPr marL="0" indent="0">
              <a:buNone/>
              <a:defRPr sz="1493">
                <a:solidFill>
                  <a:schemeClr val="accent5">
                    <a:lumMod val="50000"/>
                  </a:schemeClr>
                </a:solidFill>
                <a:latin typeface="Times New Roman" panose="02020603050405020304" pitchFamily="18" charset="0"/>
                <a:cs typeface="Times New Roman" panose="02020603050405020304" pitchFamily="18" charset="0"/>
              </a:defRPr>
            </a:lvl1pPr>
            <a:lvl2pPr marL="905674" indent="-348336">
              <a:defRPr sz="1493">
                <a:latin typeface="Trebuchet MS" pitchFamily="34" charset="0"/>
              </a:defRPr>
            </a:lvl2pPr>
            <a:lvl3pPr marL="1254010" indent="-348336">
              <a:defRPr sz="1493">
                <a:latin typeface="Trebuchet MS" pitchFamily="34" charset="0"/>
              </a:defRPr>
            </a:lvl3pPr>
            <a:lvl4pPr marL="1637181" indent="-383170">
              <a:defRPr sz="1493">
                <a:latin typeface="Trebuchet MS" pitchFamily="34" charset="0"/>
              </a:defRPr>
            </a:lvl4pPr>
            <a:lvl5pPr marL="1915850" indent="-278669">
              <a:defRPr sz="1493">
                <a:latin typeface="Trebuchet MS" pitchFamily="34" charset="0"/>
              </a:defRPr>
            </a:lvl5pPr>
          </a:lstStyle>
          <a:p>
            <a:pPr lvl="0"/>
            <a:r>
              <a:rPr lang="en-US" dirty="0"/>
              <a:t>Enter your text here</a:t>
            </a:r>
          </a:p>
        </p:txBody>
      </p:sp>
      <p:sp>
        <p:nvSpPr>
          <p:cNvPr id="83" name="Text Placeholder 76"/>
          <p:cNvSpPr>
            <a:spLocks noGrp="1"/>
          </p:cNvSpPr>
          <p:nvPr>
            <p:ph type="body" sz="quarter" idx="150" hasCustomPrompt="1"/>
          </p:nvPr>
        </p:nvSpPr>
        <p:spPr>
          <a:xfrm>
            <a:off x="3906520" y="1078170"/>
            <a:ext cx="21447761" cy="598230"/>
          </a:xfrm>
          <a:prstGeom prst="rect">
            <a:avLst/>
          </a:prstGeom>
        </p:spPr>
        <p:txBody>
          <a:bodyPr>
            <a:normAutofit/>
          </a:bodyPr>
          <a:lstStyle>
            <a:lvl1pPr marL="0" indent="0" algn="ctr">
              <a:buFontTx/>
              <a:buNone/>
              <a:defRPr sz="3840">
                <a:solidFill>
                  <a:schemeClr val="accent5">
                    <a:lumMod val="50000"/>
                  </a:schemeClr>
                </a:solidFill>
              </a:defRPr>
            </a:lvl1pPr>
            <a:lvl2pPr>
              <a:buFontTx/>
              <a:buNone/>
              <a:defRPr sz="7680"/>
            </a:lvl2pPr>
            <a:lvl3pPr>
              <a:buFontTx/>
              <a:buNone/>
              <a:defRPr sz="7680"/>
            </a:lvl3pPr>
            <a:lvl4pPr>
              <a:buFontTx/>
              <a:buNone/>
              <a:defRPr sz="7680"/>
            </a:lvl4pPr>
            <a:lvl5pPr>
              <a:buFontTx/>
              <a:buNone/>
              <a:defRPr sz="7680"/>
            </a:lvl5pPr>
          </a:lstStyle>
          <a:p>
            <a:pPr lvl="0"/>
            <a:r>
              <a:rPr lang="en-US" dirty="0"/>
              <a:t>Click here to add authors</a:t>
            </a:r>
          </a:p>
        </p:txBody>
      </p:sp>
      <p:sp>
        <p:nvSpPr>
          <p:cNvPr id="84" name="Text Placeholder 76"/>
          <p:cNvSpPr>
            <a:spLocks noGrp="1"/>
          </p:cNvSpPr>
          <p:nvPr>
            <p:ph type="body" sz="quarter" idx="184" hasCustomPrompt="1"/>
          </p:nvPr>
        </p:nvSpPr>
        <p:spPr>
          <a:xfrm>
            <a:off x="3906520" y="1676400"/>
            <a:ext cx="21447761" cy="634555"/>
          </a:xfrm>
          <a:prstGeom prst="rect">
            <a:avLst/>
          </a:prstGeom>
        </p:spPr>
        <p:txBody>
          <a:bodyPr>
            <a:normAutofit/>
          </a:bodyPr>
          <a:lstStyle>
            <a:lvl1pPr marL="0" indent="0" algn="ctr">
              <a:buFontTx/>
              <a:buNone/>
              <a:defRPr sz="2987">
                <a:solidFill>
                  <a:schemeClr val="accent5">
                    <a:lumMod val="50000"/>
                  </a:schemeClr>
                </a:solidFill>
              </a:defRPr>
            </a:lvl1pPr>
            <a:lvl2pPr>
              <a:buFontTx/>
              <a:buNone/>
              <a:defRPr sz="7680"/>
            </a:lvl2pPr>
            <a:lvl3pPr>
              <a:buFontTx/>
              <a:buNone/>
              <a:defRPr sz="7680"/>
            </a:lvl3pPr>
            <a:lvl4pPr>
              <a:buFontTx/>
              <a:buNone/>
              <a:defRPr sz="7680"/>
            </a:lvl4pPr>
            <a:lvl5pPr>
              <a:buFontTx/>
              <a:buNone/>
              <a:defRPr sz="7680"/>
            </a:lvl5pPr>
          </a:lstStyle>
          <a:p>
            <a:pPr lvl="0"/>
            <a:r>
              <a:rPr lang="en-US" dirty="0"/>
              <a:t>Click here to add affiliations</a:t>
            </a:r>
          </a:p>
        </p:txBody>
      </p:sp>
      <p:sp>
        <p:nvSpPr>
          <p:cNvPr id="85" name="Text Placeholder 76"/>
          <p:cNvSpPr>
            <a:spLocks noGrp="1"/>
          </p:cNvSpPr>
          <p:nvPr>
            <p:ph type="body" sz="quarter" idx="185" hasCustomPrompt="1"/>
          </p:nvPr>
        </p:nvSpPr>
        <p:spPr>
          <a:xfrm>
            <a:off x="3906520" y="232386"/>
            <a:ext cx="21447761" cy="834414"/>
          </a:xfrm>
          <a:prstGeom prst="rect">
            <a:avLst/>
          </a:prstGeom>
        </p:spPr>
        <p:txBody>
          <a:bodyPr>
            <a:normAutofit/>
          </a:bodyPr>
          <a:lstStyle>
            <a:lvl1pPr marL="0" indent="0" algn="ctr">
              <a:buFontTx/>
              <a:buNone/>
              <a:defRPr sz="5120" b="1">
                <a:solidFill>
                  <a:schemeClr val="accent5">
                    <a:lumMod val="50000"/>
                  </a:schemeClr>
                </a:solidFill>
              </a:defRPr>
            </a:lvl1pPr>
            <a:lvl2pPr>
              <a:buFontTx/>
              <a:buNone/>
              <a:defRPr sz="7680"/>
            </a:lvl2pPr>
            <a:lvl3pPr>
              <a:buFontTx/>
              <a:buNone/>
              <a:defRPr sz="7680"/>
            </a:lvl3pPr>
            <a:lvl4pPr>
              <a:buFontTx/>
              <a:buNone/>
              <a:defRPr sz="7680"/>
            </a:lvl4pPr>
            <a:lvl5pPr>
              <a:buFontTx/>
              <a:buNone/>
              <a:defRPr sz="7680"/>
            </a:lvl5pPr>
          </a:lstStyle>
          <a:p>
            <a:pPr lvl="0"/>
            <a:r>
              <a:rPr lang="en-US" dirty="0"/>
              <a:t>Click here to add title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png"/><Relationship Id="rId7" Type="http://schemas.openxmlformats.org/officeDocument/2006/relationships/hyperlink" Target="https://www.posterpresentations.com/how-to-change-the-research-poster-template-colors.html" TargetMode="External"/><Relationship Id="rId12" Type="http://schemas.openxmlformats.org/officeDocument/2006/relationships/image" Target="../media/image8.png"/><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hyperlink" Target="https://www.posterpresentations.com/research" TargetMode="External"/><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2.png"/><Relationship Id="rId9" Type="http://schemas.openxmlformats.org/officeDocument/2006/relationships/image" Target="../media/image6.png"/></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png"/><Relationship Id="rId7" Type="http://schemas.openxmlformats.org/officeDocument/2006/relationships/hyperlink" Target="https://www.posterpresentations.com/how-to-change-the-research-poster-template-colors.html" TargetMode="External"/><Relationship Id="rId12" Type="http://schemas.openxmlformats.org/officeDocument/2006/relationships/image" Target="../media/image8.png"/><Relationship Id="rId2" Type="http://schemas.openxmlformats.org/officeDocument/2006/relationships/theme" Target="../theme/theme3.xml"/><Relationship Id="rId1" Type="http://schemas.openxmlformats.org/officeDocument/2006/relationships/slideLayout" Target="../slideLayouts/slideLayout3.xml"/><Relationship Id="rId6" Type="http://schemas.openxmlformats.org/officeDocument/2006/relationships/image" Target="../media/image4.png"/><Relationship Id="rId11" Type="http://schemas.openxmlformats.org/officeDocument/2006/relationships/hyperlink" Target="https://www.posterpresentations.com/research" TargetMode="External"/><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2.png"/><Relationship Id="rId9" Type="http://schemas.openxmlformats.org/officeDocument/2006/relationships/image" Target="../media/image6.png"/></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png"/><Relationship Id="rId7" Type="http://schemas.openxmlformats.org/officeDocument/2006/relationships/hyperlink" Target="https://www.posterpresentations.com/how-to-change-the-research-poster-template-colors.html" TargetMode="External"/><Relationship Id="rId12" Type="http://schemas.openxmlformats.org/officeDocument/2006/relationships/image" Target="../media/image8.png"/><Relationship Id="rId2" Type="http://schemas.openxmlformats.org/officeDocument/2006/relationships/theme" Target="../theme/theme4.xml"/><Relationship Id="rId1" Type="http://schemas.openxmlformats.org/officeDocument/2006/relationships/slideLayout" Target="../slideLayouts/slideLayout4.xml"/><Relationship Id="rId6" Type="http://schemas.openxmlformats.org/officeDocument/2006/relationships/image" Target="../media/image4.png"/><Relationship Id="rId11" Type="http://schemas.openxmlformats.org/officeDocument/2006/relationships/hyperlink" Target="https://www.posterpresentations.com/research" TargetMode="External"/><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2.png"/><Relationship Id="rId9" Type="http://schemas.openxmlformats.org/officeDocument/2006/relationships/image" Target="../media/image6.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FD951A23-7FFD-204C-869A-7469BE75700C}"/>
              </a:ext>
            </a:extLst>
          </p:cNvPr>
          <p:cNvGrpSpPr/>
          <p:nvPr userDrawn="1"/>
        </p:nvGrpSpPr>
        <p:grpSpPr>
          <a:xfrm>
            <a:off x="-86402" y="-57150"/>
            <a:ext cx="29433603" cy="16573500"/>
            <a:chOff x="-81002" y="-57150"/>
            <a:chExt cx="27594003" cy="16573500"/>
          </a:xfrm>
        </p:grpSpPr>
        <p:sp>
          <p:nvSpPr>
            <p:cNvPr id="18" name="Text Box 14">
              <a:extLst>
                <a:ext uri="{FF2B5EF4-FFF2-40B4-BE49-F238E27FC236}">
                  <a16:creationId xmlns:a16="http://schemas.microsoft.com/office/drawing/2014/main" id="{5CADBED4-23B3-AF42-BFCE-723FDBBF101F}"/>
                </a:ext>
              </a:extLst>
            </p:cNvPr>
            <p:cNvSpPr txBox="1">
              <a:spLocks noChangeArrowheads="1"/>
            </p:cNvSpPr>
            <p:nvPr userDrawn="1"/>
          </p:nvSpPr>
          <p:spPr bwMode="auto">
            <a:xfrm>
              <a:off x="918370" y="16156940"/>
              <a:ext cx="1571625" cy="200575"/>
            </a:xfrm>
            <a:prstGeom prst="rect">
              <a:avLst/>
            </a:prstGeom>
            <a:noFill/>
            <a:ln w="9525">
              <a:noFill/>
              <a:miter lim="800000"/>
              <a:headEnd/>
              <a:tailEnd/>
            </a:ln>
            <a:effectLst/>
          </p:spPr>
          <p:txBody>
            <a:bodyPr lIns="52150" tIns="26070" rIns="52150" bIns="26070">
              <a:spAutoFit/>
            </a:bodyPr>
            <a:lstStyle/>
            <a:p>
              <a:pPr eaLnBrk="0" hangingPunct="0">
                <a:lnSpc>
                  <a:spcPct val="65000"/>
                </a:lnSpc>
                <a:spcBef>
                  <a:spcPct val="50000"/>
                </a:spcBef>
                <a:defRPr/>
              </a:pPr>
              <a:r>
                <a:rPr lang="en-US" sz="320" b="1" dirty="0">
                  <a:solidFill>
                    <a:schemeClr val="bg1">
                      <a:lumMod val="75000"/>
                    </a:schemeClr>
                  </a:solidFill>
                  <a:latin typeface="Arial" charset="0"/>
                </a:rPr>
                <a:t>RESEARCH POSTER PRESENTATION DESIGN © 2012</a:t>
              </a:r>
            </a:p>
            <a:p>
              <a:pPr eaLnBrk="0" hangingPunct="0">
                <a:lnSpc>
                  <a:spcPct val="65000"/>
                </a:lnSpc>
                <a:spcBef>
                  <a:spcPct val="50000"/>
                </a:spcBef>
                <a:defRPr/>
              </a:pPr>
              <a:r>
                <a:rPr lang="en-US" sz="640" b="1" dirty="0">
                  <a:solidFill>
                    <a:schemeClr val="bg1">
                      <a:lumMod val="75000"/>
                    </a:schemeClr>
                  </a:solidFill>
                  <a:latin typeface="Arial" charset="0"/>
                </a:rPr>
                <a:t>www.PosterPresentations.com</a:t>
              </a:r>
            </a:p>
          </p:txBody>
        </p:sp>
        <p:sp>
          <p:nvSpPr>
            <p:cNvPr id="19" name="Freeform 18">
              <a:extLst>
                <a:ext uri="{FF2B5EF4-FFF2-40B4-BE49-F238E27FC236}">
                  <a16:creationId xmlns:a16="http://schemas.microsoft.com/office/drawing/2014/main" id="{91BD7D7F-62B0-8943-A75B-964AE3FA2ACD}"/>
                </a:ext>
              </a:extLst>
            </p:cNvPr>
            <p:cNvSpPr/>
            <p:nvPr userDrawn="1"/>
          </p:nvSpPr>
          <p:spPr>
            <a:xfrm>
              <a:off x="-36170" y="-48064"/>
              <a:ext cx="27549171" cy="16564414"/>
            </a:xfrm>
            <a:custGeom>
              <a:avLst/>
              <a:gdLst>
                <a:gd name="connsiteX0" fmla="*/ 0 w 44005500"/>
                <a:gd name="connsiteY0" fmla="*/ 0 h 32956500"/>
                <a:gd name="connsiteX1" fmla="*/ 44005500 w 44005500"/>
                <a:gd name="connsiteY1" fmla="*/ 32956500 h 32956500"/>
                <a:gd name="connsiteX2" fmla="*/ 38100 w 44005500"/>
                <a:gd name="connsiteY2" fmla="*/ 32918400 h 32956500"/>
                <a:gd name="connsiteX3" fmla="*/ 0 w 44005500"/>
                <a:gd name="connsiteY3" fmla="*/ 0 h 32956500"/>
              </a:gdLst>
              <a:ahLst/>
              <a:cxnLst>
                <a:cxn ang="0">
                  <a:pos x="connsiteX0" y="connsiteY0"/>
                </a:cxn>
                <a:cxn ang="0">
                  <a:pos x="connsiteX1" y="connsiteY1"/>
                </a:cxn>
                <a:cxn ang="0">
                  <a:pos x="connsiteX2" y="connsiteY2"/>
                </a:cxn>
                <a:cxn ang="0">
                  <a:pos x="connsiteX3" y="connsiteY3"/>
                </a:cxn>
              </a:cxnLst>
              <a:rect l="l" t="t" r="r" b="b"/>
              <a:pathLst>
                <a:path w="44005500" h="32956500">
                  <a:moveTo>
                    <a:pt x="0" y="0"/>
                  </a:moveTo>
                  <a:lnTo>
                    <a:pt x="44005500" y="32956500"/>
                  </a:lnTo>
                  <a:lnTo>
                    <a:pt x="38100" y="32918400"/>
                  </a:lnTo>
                  <a:lnTo>
                    <a:pt x="0" y="0"/>
                  </a:lnTo>
                  <a:close/>
                </a:path>
              </a:pathLst>
            </a:custGeom>
            <a:gradFill>
              <a:gsLst>
                <a:gs pos="79000">
                  <a:schemeClr val="accent1">
                    <a:lumMod val="40000"/>
                    <a:lumOff val="60000"/>
                  </a:schemeClr>
                </a:gs>
                <a:gs pos="13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27" dirty="0"/>
            </a:p>
          </p:txBody>
        </p:sp>
        <p:sp>
          <p:nvSpPr>
            <p:cNvPr id="20" name="Freeform 19">
              <a:extLst>
                <a:ext uri="{FF2B5EF4-FFF2-40B4-BE49-F238E27FC236}">
                  <a16:creationId xmlns:a16="http://schemas.microsoft.com/office/drawing/2014/main" id="{F5781D29-8D26-CC47-8DC4-40A80CE43282}"/>
                </a:ext>
              </a:extLst>
            </p:cNvPr>
            <p:cNvSpPr/>
            <p:nvPr userDrawn="1"/>
          </p:nvSpPr>
          <p:spPr>
            <a:xfrm flipH="1" flipV="1">
              <a:off x="-36170" y="-48064"/>
              <a:ext cx="27549169" cy="16555891"/>
            </a:xfrm>
            <a:custGeom>
              <a:avLst/>
              <a:gdLst>
                <a:gd name="connsiteX0" fmla="*/ 0 w 44005500"/>
                <a:gd name="connsiteY0" fmla="*/ 0 h 32956500"/>
                <a:gd name="connsiteX1" fmla="*/ 44005500 w 44005500"/>
                <a:gd name="connsiteY1" fmla="*/ 32956500 h 32956500"/>
                <a:gd name="connsiteX2" fmla="*/ 38100 w 44005500"/>
                <a:gd name="connsiteY2" fmla="*/ 32918400 h 32956500"/>
                <a:gd name="connsiteX3" fmla="*/ 0 w 44005500"/>
                <a:gd name="connsiteY3" fmla="*/ 0 h 32956500"/>
              </a:gdLst>
              <a:ahLst/>
              <a:cxnLst>
                <a:cxn ang="0">
                  <a:pos x="connsiteX0" y="connsiteY0"/>
                </a:cxn>
                <a:cxn ang="0">
                  <a:pos x="connsiteX1" y="connsiteY1"/>
                </a:cxn>
                <a:cxn ang="0">
                  <a:pos x="connsiteX2" y="connsiteY2"/>
                </a:cxn>
                <a:cxn ang="0">
                  <a:pos x="connsiteX3" y="connsiteY3"/>
                </a:cxn>
              </a:cxnLst>
              <a:rect l="l" t="t" r="r" b="b"/>
              <a:pathLst>
                <a:path w="44005500" h="32956500">
                  <a:moveTo>
                    <a:pt x="0" y="0"/>
                  </a:moveTo>
                  <a:lnTo>
                    <a:pt x="44005500" y="32956500"/>
                  </a:lnTo>
                  <a:lnTo>
                    <a:pt x="38100" y="32918400"/>
                  </a:lnTo>
                  <a:lnTo>
                    <a:pt x="0" y="0"/>
                  </a:lnTo>
                  <a:close/>
                </a:path>
              </a:pathLst>
            </a:custGeom>
            <a:gradFill>
              <a:gsLst>
                <a:gs pos="41000">
                  <a:schemeClr val="bg2"/>
                </a:gs>
                <a:gs pos="100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27"/>
            </a:p>
          </p:txBody>
        </p:sp>
        <p:sp>
          <p:nvSpPr>
            <p:cNvPr id="21" name="Freeform 20">
              <a:extLst>
                <a:ext uri="{FF2B5EF4-FFF2-40B4-BE49-F238E27FC236}">
                  <a16:creationId xmlns:a16="http://schemas.microsoft.com/office/drawing/2014/main" id="{7682AA11-F0B4-4A45-BA47-EA99831A6CA8}"/>
                </a:ext>
              </a:extLst>
            </p:cNvPr>
            <p:cNvSpPr/>
            <p:nvPr userDrawn="1"/>
          </p:nvSpPr>
          <p:spPr>
            <a:xfrm>
              <a:off x="-81002" y="-57150"/>
              <a:ext cx="27594003" cy="16573500"/>
            </a:xfrm>
            <a:custGeom>
              <a:avLst/>
              <a:gdLst>
                <a:gd name="connsiteX0" fmla="*/ 36576 w 39026592"/>
                <a:gd name="connsiteY0" fmla="*/ 0 h 30614112"/>
                <a:gd name="connsiteX1" fmla="*/ 15837408 w 39026592"/>
                <a:gd name="connsiteY1" fmla="*/ 30614112 h 30614112"/>
                <a:gd name="connsiteX2" fmla="*/ 39026592 w 39026592"/>
                <a:gd name="connsiteY2" fmla="*/ 13350240 h 30614112"/>
                <a:gd name="connsiteX3" fmla="*/ 0 w 39026592"/>
                <a:gd name="connsiteY3" fmla="*/ 73152 h 30614112"/>
                <a:gd name="connsiteX4" fmla="*/ 109728 w 39026592"/>
                <a:gd name="connsiteY4" fmla="*/ 146304 h 306141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26592" h="30614112">
                  <a:moveTo>
                    <a:pt x="36576" y="0"/>
                  </a:moveTo>
                  <a:lnTo>
                    <a:pt x="15837408" y="30614112"/>
                  </a:lnTo>
                  <a:lnTo>
                    <a:pt x="39026592" y="13350240"/>
                  </a:lnTo>
                  <a:lnTo>
                    <a:pt x="0" y="73152"/>
                  </a:lnTo>
                  <a:lnTo>
                    <a:pt x="109728" y="146304"/>
                  </a:lnTo>
                </a:path>
              </a:pathLst>
            </a:custGeom>
            <a:gradFill flip="none" rotWithShape="1">
              <a:gsLst>
                <a:gs pos="0">
                  <a:schemeClr val="bg1"/>
                </a:gs>
                <a:gs pos="76000">
                  <a:schemeClr val="accent1">
                    <a:lumMod val="30000"/>
                    <a:lumOff val="70000"/>
                    <a:alpha val="0"/>
                  </a:schemeClr>
                </a:gs>
              </a:gsLst>
              <a:path path="rect">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27"/>
            </a:p>
          </p:txBody>
        </p:sp>
        <p:sp>
          <p:nvSpPr>
            <p:cNvPr id="22" name="Text Box 14">
              <a:extLst>
                <a:ext uri="{FF2B5EF4-FFF2-40B4-BE49-F238E27FC236}">
                  <a16:creationId xmlns:a16="http://schemas.microsoft.com/office/drawing/2014/main" id="{48717DCE-020D-0045-A9DC-584FF4C3946E}"/>
                </a:ext>
              </a:extLst>
            </p:cNvPr>
            <p:cNvSpPr txBox="1">
              <a:spLocks noChangeArrowheads="1"/>
            </p:cNvSpPr>
            <p:nvPr userDrawn="1"/>
          </p:nvSpPr>
          <p:spPr bwMode="auto">
            <a:xfrm>
              <a:off x="918368" y="15962954"/>
              <a:ext cx="1571625" cy="211282"/>
            </a:xfrm>
            <a:prstGeom prst="rect">
              <a:avLst/>
            </a:prstGeom>
            <a:noFill/>
            <a:ln w="9525">
              <a:noFill/>
              <a:miter lim="800000"/>
              <a:headEnd/>
              <a:tailEnd/>
            </a:ln>
            <a:effectLst/>
          </p:spPr>
          <p:txBody>
            <a:bodyPr lIns="52150" tIns="26070" rIns="52150" bIns="26070">
              <a:spAutoFit/>
            </a:bodyPr>
            <a:lstStyle/>
            <a:p>
              <a:pPr eaLnBrk="0" hangingPunct="0">
                <a:lnSpc>
                  <a:spcPct val="65000"/>
                </a:lnSpc>
                <a:spcBef>
                  <a:spcPct val="50000"/>
                </a:spcBef>
                <a:defRPr/>
              </a:pPr>
              <a:r>
                <a:rPr lang="en-US" sz="427" b="1" dirty="0">
                  <a:solidFill>
                    <a:schemeClr val="bg1">
                      <a:lumMod val="75000"/>
                    </a:schemeClr>
                  </a:solidFill>
                  <a:latin typeface="Arial" charset="0"/>
                </a:rPr>
                <a:t>RESEARCH POSTER PRESENTATION DESIGN © 2019</a:t>
              </a:r>
            </a:p>
            <a:p>
              <a:pPr eaLnBrk="0" hangingPunct="0">
                <a:lnSpc>
                  <a:spcPct val="65000"/>
                </a:lnSpc>
                <a:spcBef>
                  <a:spcPct val="50000"/>
                </a:spcBef>
                <a:defRPr/>
              </a:pPr>
              <a:r>
                <a:rPr lang="en-US" sz="640" b="1" dirty="0">
                  <a:solidFill>
                    <a:schemeClr val="bg1">
                      <a:lumMod val="75000"/>
                    </a:schemeClr>
                  </a:solidFill>
                  <a:latin typeface="Arial" charset="0"/>
                </a:rPr>
                <a:t>www.PosterPresentations.com</a:t>
              </a:r>
            </a:p>
          </p:txBody>
        </p:sp>
      </p:grpSp>
      <p:graphicFrame>
        <p:nvGraphicFramePr>
          <p:cNvPr id="10" name="Table 9">
            <a:extLst>
              <a:ext uri="{FF2B5EF4-FFF2-40B4-BE49-F238E27FC236}">
                <a16:creationId xmlns:a16="http://schemas.microsoft.com/office/drawing/2014/main" id="{50E72AA0-F147-7040-A57D-4E62E8BBD767}"/>
              </a:ext>
            </a:extLst>
          </p:cNvPr>
          <p:cNvGraphicFramePr>
            <a:graphicFrameLocks noGrp="1"/>
          </p:cNvGraphicFramePr>
          <p:nvPr userDrawn="1">
            <p:extLst>
              <p:ext uri="{D42A27DB-BD31-4B8C-83A1-F6EECF244321}">
                <p14:modId xmlns:p14="http://schemas.microsoft.com/office/powerpoint/2010/main" val="3035922796"/>
              </p:ext>
            </p:extLst>
          </p:nvPr>
        </p:nvGraphicFramePr>
        <p:xfrm>
          <a:off x="-5980711" y="48126"/>
          <a:ext cx="5621803" cy="16470768"/>
        </p:xfrm>
        <a:graphic>
          <a:graphicData uri="http://schemas.openxmlformats.org/drawingml/2006/table">
            <a:tbl>
              <a:tblPr firstRow="1" bandRow="1">
                <a:tableStyleId>{5C22544A-7EE6-4342-B048-85BDC9FD1C3A}</a:tableStyleId>
              </a:tblPr>
              <a:tblGrid>
                <a:gridCol w="2410585">
                  <a:extLst>
                    <a:ext uri="{9D8B030D-6E8A-4147-A177-3AD203B41FA5}">
                      <a16:colId xmlns:a16="http://schemas.microsoft.com/office/drawing/2014/main" val="20000"/>
                    </a:ext>
                  </a:extLst>
                </a:gridCol>
                <a:gridCol w="3211218">
                  <a:extLst>
                    <a:ext uri="{9D8B030D-6E8A-4147-A177-3AD203B41FA5}">
                      <a16:colId xmlns:a16="http://schemas.microsoft.com/office/drawing/2014/main" val="20001"/>
                    </a:ext>
                  </a:extLst>
                </a:gridCol>
              </a:tblGrid>
              <a:tr h="668723">
                <a:tc gridSpan="2">
                  <a:txBody>
                    <a:bodyPr/>
                    <a:lstStyle/>
                    <a:p>
                      <a:pPr marL="0" marR="0" indent="0" algn="ctr" defTabSz="4388900" rtl="0" eaLnBrk="1" fontAlgn="auto" latinLnBrk="0" hangingPunct="1">
                        <a:lnSpc>
                          <a:spcPct val="100000"/>
                        </a:lnSpc>
                        <a:spcBef>
                          <a:spcPts val="0"/>
                        </a:spcBef>
                        <a:spcAft>
                          <a:spcPts val="0"/>
                        </a:spcAft>
                        <a:buClrTx/>
                        <a:buSzTx/>
                        <a:buFontTx/>
                        <a:buNone/>
                        <a:tabLst/>
                        <a:defRPr/>
                      </a:pPr>
                      <a:r>
                        <a:rPr lang="en-US" sz="1900" b="0" spc="600" dirty="0">
                          <a:solidFill>
                            <a:srgbClr val="1F3A4E"/>
                          </a:solidFill>
                          <a:latin typeface="Arial Black" panose="020B0A04020102020204" pitchFamily="34" charset="0"/>
                        </a:rPr>
                        <a:t>QUICK START GUIDE</a:t>
                      </a:r>
                      <a:br>
                        <a:rPr lang="en-US" sz="1900" b="0" spc="600" dirty="0">
                          <a:solidFill>
                            <a:srgbClr val="1F3A4E"/>
                          </a:solidFill>
                          <a:latin typeface="Arial Black" panose="020B0A04020102020204" pitchFamily="34" charset="0"/>
                        </a:rPr>
                      </a:br>
                      <a:r>
                        <a:rPr lang="en-US" sz="1400" b="1" spc="0" dirty="0">
                          <a:solidFill>
                            <a:srgbClr val="FF0000"/>
                          </a:solidFill>
                          <a:latin typeface="Trebuchet MS" pitchFamily="34" charset="0"/>
                        </a:rPr>
                        <a:t>(THIS SIDEBAR WILL NOT PRINT)</a:t>
                      </a:r>
                      <a:endParaRPr lang="en-US" sz="1900" b="1" spc="600" dirty="0">
                        <a:solidFill>
                          <a:schemeClr val="bg1"/>
                        </a:solidFill>
                        <a:latin typeface="Trebuchet MS" pitchFamily="34" charset="0"/>
                      </a:endParaRPr>
                    </a:p>
                  </a:txBody>
                  <a:tcPr marL="71080" marR="71080" marT="35540" marB="35540">
                    <a:solidFill>
                      <a:srgbClr val="FFC000"/>
                    </a:solidFill>
                  </a:tcPr>
                </a:tc>
                <a:tc hMerge="1">
                  <a:txBody>
                    <a:bodyPr/>
                    <a:lstStyle/>
                    <a:p>
                      <a:endParaRPr lang="en-US" dirty="0"/>
                    </a:p>
                  </a:txBody>
                  <a:tcPr/>
                </a:tc>
                <a:extLst>
                  <a:ext uri="{0D108BD9-81ED-4DB2-BD59-A6C34878D82A}">
                    <a16:rowId xmlns:a16="http://schemas.microsoft.com/office/drawing/2014/main" val="10000"/>
                  </a:ext>
                </a:extLst>
              </a:tr>
              <a:tr h="2116496">
                <a:tc gridSpan="2">
                  <a:txBody>
                    <a:bodyPr/>
                    <a:lstStyle/>
                    <a:p>
                      <a:pPr defTabSz="3765639"/>
                      <a:r>
                        <a:rPr lang="en-US" sz="1000" i="0" dirty="0">
                          <a:solidFill>
                            <a:srgbClr val="D9D9D9"/>
                          </a:solidFill>
                          <a:latin typeface="Arial"/>
                          <a:cs typeface="Arial"/>
                        </a:rPr>
                        <a:t>This PowerPoint template produces a </a:t>
                      </a:r>
                      <a:r>
                        <a:rPr lang="en-US" sz="1200" i="0" dirty="0">
                          <a:solidFill>
                            <a:srgbClr val="FFC000"/>
                          </a:solidFill>
                          <a:latin typeface="Arial"/>
                          <a:cs typeface="Arial"/>
                        </a:rPr>
                        <a:t>wide screen size (16:9 Ratio) virtual </a:t>
                      </a:r>
                      <a:r>
                        <a:rPr lang="en-US" sz="1000" i="0" dirty="0">
                          <a:solidFill>
                            <a:srgbClr val="D9D9D9"/>
                          </a:solidFill>
                          <a:latin typeface="Arial"/>
                          <a:cs typeface="Arial"/>
                        </a:rPr>
                        <a:t>presentation poster. You can use it to create your research poster by placing your title, subtitle, text, tables, charts and photos. </a:t>
                      </a:r>
                    </a:p>
                    <a:p>
                      <a:pPr defTabSz="3765639"/>
                      <a:endParaRPr lang="en-US" sz="1000" i="0" dirty="0">
                        <a:solidFill>
                          <a:srgbClr val="D9D9D9"/>
                        </a:solidFill>
                        <a:latin typeface="Arial"/>
                        <a:cs typeface="Arial"/>
                      </a:endParaRPr>
                    </a:p>
                    <a:p>
                      <a:pPr defTabSz="3765639"/>
                      <a:r>
                        <a:rPr lang="en-US" sz="1000" i="0" dirty="0">
                          <a:solidFill>
                            <a:srgbClr val="D9D9D9"/>
                          </a:solidFill>
                          <a:latin typeface="Arial"/>
                          <a:cs typeface="Arial"/>
                        </a:rPr>
                        <a:t>We provide a series of online tutorials that will guide you through the poster design process and answer your poster production questions. For complete template tutorials, go online to </a:t>
                      </a:r>
                      <a:r>
                        <a:rPr lang="en-US" sz="1000" i="0" dirty="0" err="1">
                          <a:solidFill>
                            <a:srgbClr val="FFC000"/>
                          </a:solidFill>
                          <a:latin typeface="Arial"/>
                          <a:cs typeface="Arial"/>
                        </a:rPr>
                        <a:t>PosterPresentations.com</a:t>
                      </a:r>
                      <a:r>
                        <a:rPr lang="en-US" sz="1000" i="0" dirty="0">
                          <a:solidFill>
                            <a:srgbClr val="D9D9D9"/>
                          </a:solidFill>
                          <a:latin typeface="Arial"/>
                          <a:cs typeface="Arial"/>
                        </a:rPr>
                        <a:t> and click on the  </a:t>
                      </a:r>
                      <a:r>
                        <a:rPr lang="en-US" sz="1000" i="0" dirty="0">
                          <a:solidFill>
                            <a:srgbClr val="FFC000"/>
                          </a:solidFill>
                          <a:latin typeface="Arial"/>
                          <a:cs typeface="Arial"/>
                        </a:rPr>
                        <a:t>HELP DESK</a:t>
                      </a:r>
                      <a:r>
                        <a:rPr lang="en-US" sz="1000" i="0" baseline="0" dirty="0">
                          <a:solidFill>
                            <a:srgbClr val="D9D9D9"/>
                          </a:solidFill>
                          <a:latin typeface="Arial"/>
                          <a:cs typeface="Arial"/>
                        </a:rPr>
                        <a:t> </a:t>
                      </a:r>
                      <a:r>
                        <a:rPr lang="en-US" sz="1000" i="0" dirty="0">
                          <a:solidFill>
                            <a:srgbClr val="D9D9D9"/>
                          </a:solidFill>
                          <a:latin typeface="Arial"/>
                          <a:cs typeface="Arial"/>
                        </a:rPr>
                        <a:t>tab.</a:t>
                      </a:r>
                    </a:p>
                    <a:p>
                      <a:pPr defTabSz="3765639"/>
                      <a:endParaRPr lang="en-US" sz="1000" i="0" dirty="0">
                        <a:solidFill>
                          <a:srgbClr val="D9D9D9"/>
                        </a:solidFill>
                        <a:latin typeface="Arial"/>
                        <a:cs typeface="Arial"/>
                      </a:endParaRPr>
                    </a:p>
                    <a:p>
                      <a:pPr defTabSz="3765639"/>
                      <a:r>
                        <a:rPr lang="en-US" sz="1000" i="0" dirty="0">
                          <a:solidFill>
                            <a:srgbClr val="D9D9D9"/>
                          </a:solidFill>
                          <a:latin typeface="Arial"/>
                          <a:cs typeface="Arial"/>
                        </a:rPr>
                        <a:t>To print your poster using our same-day professional printing service, go online to </a:t>
                      </a:r>
                      <a:r>
                        <a:rPr lang="en-US" sz="1000" i="0" dirty="0" err="1">
                          <a:solidFill>
                            <a:srgbClr val="FFC000"/>
                          </a:solidFill>
                          <a:latin typeface="Arial"/>
                          <a:cs typeface="Arial"/>
                        </a:rPr>
                        <a:t>PosterPresentations.com</a:t>
                      </a:r>
                      <a:r>
                        <a:rPr lang="en-US" sz="1000" i="0" dirty="0">
                          <a:solidFill>
                            <a:srgbClr val="D9D9D9"/>
                          </a:solidFill>
                          <a:latin typeface="Arial"/>
                          <a:cs typeface="Arial"/>
                        </a:rPr>
                        <a:t> and click on "</a:t>
                      </a:r>
                      <a:r>
                        <a:rPr lang="en-US" sz="1000" i="0" dirty="0">
                          <a:solidFill>
                            <a:srgbClr val="FFC000"/>
                          </a:solidFill>
                          <a:latin typeface="Arial"/>
                          <a:cs typeface="Arial"/>
                        </a:rPr>
                        <a:t>Order your poster</a:t>
                      </a:r>
                      <a:r>
                        <a:rPr lang="en-US" sz="1000" i="0" dirty="0">
                          <a:solidFill>
                            <a:srgbClr val="D9D9D9"/>
                          </a:solidFill>
                          <a:latin typeface="Arial"/>
                          <a:cs typeface="Arial"/>
                        </a:rPr>
                        <a:t>".</a:t>
                      </a:r>
                      <a:endParaRPr lang="en-US" sz="1000" b="1" dirty="0">
                        <a:solidFill>
                          <a:srgbClr val="D9D9D9"/>
                        </a:solidFill>
                        <a:latin typeface="Arial"/>
                        <a:cs typeface="Arial"/>
                      </a:endParaRPr>
                    </a:p>
                  </a:txBody>
                  <a:tcPr marL="71080" marR="71080" marT="35540" marB="35540">
                    <a:solidFill>
                      <a:srgbClr val="010101"/>
                    </a:solidFill>
                  </a:tcPr>
                </a:tc>
                <a:tc hMerge="1">
                  <a:txBody>
                    <a:bodyPr/>
                    <a:lstStyle/>
                    <a:p>
                      <a:pPr marL="0" indent="0" algn="l" defTabSz="114300"/>
                      <a:endParaRPr lang="en-US" sz="2400" b="0" baseline="0" dirty="0">
                        <a:solidFill>
                          <a:srgbClr val="FFC000"/>
                        </a:solidFill>
                        <a:latin typeface="Arial" panose="020B0604020202020204" pitchFamily="34" charset="0"/>
                        <a:cs typeface="Arial" panose="020B0604020202020204" pitchFamily="34" charset="0"/>
                      </a:endParaRPr>
                    </a:p>
                  </a:txBody>
                  <a:tcPr>
                    <a:solidFill>
                      <a:schemeClr val="tx1">
                        <a:lumMod val="95000"/>
                        <a:lumOff val="5000"/>
                      </a:schemeClr>
                    </a:solidFill>
                  </a:tcPr>
                </a:tc>
                <a:extLst>
                  <a:ext uri="{0D108BD9-81ED-4DB2-BD59-A6C34878D82A}">
                    <a16:rowId xmlns:a16="http://schemas.microsoft.com/office/drawing/2014/main" val="677555919"/>
                  </a:ext>
                </a:extLst>
              </a:tr>
              <a:tr h="2300540">
                <a:tc>
                  <a:txBody>
                    <a:bodyPr/>
                    <a:lstStyle/>
                    <a:p>
                      <a:pPr algn="ctr"/>
                      <a:endParaRPr lang="en-US" sz="1200" dirty="0">
                        <a:solidFill>
                          <a:srgbClr val="1F3A4E"/>
                        </a:solidFill>
                      </a:endParaRPr>
                    </a:p>
                    <a:p>
                      <a:pPr marL="0" marR="0" indent="0" algn="ctr" defTabSz="5015886" rtl="0" eaLnBrk="1" fontAlgn="auto" latinLnBrk="0" hangingPunct="1">
                        <a:lnSpc>
                          <a:spcPct val="100000"/>
                        </a:lnSpc>
                        <a:spcBef>
                          <a:spcPts val="0"/>
                        </a:spcBef>
                        <a:spcAft>
                          <a:spcPts val="0"/>
                        </a:spcAft>
                        <a:buClrTx/>
                        <a:buSzTx/>
                        <a:buFontTx/>
                        <a:buNone/>
                        <a:tabLst/>
                        <a:defRPr/>
                      </a:pPr>
                      <a:r>
                        <a:rPr lang="en-US" sz="1200" dirty="0">
                          <a:solidFill>
                            <a:schemeClr val="bg1"/>
                          </a:solidFill>
                          <a:latin typeface="Arial" panose="020B0604020202020204" pitchFamily="34" charset="0"/>
                          <a:cs typeface="Arial" panose="020B0604020202020204" pitchFamily="34" charset="0"/>
                        </a:rPr>
                        <a:t>This is a template for a </a:t>
                      </a:r>
                    </a:p>
                    <a:p>
                      <a:pPr algn="ctr"/>
                      <a:r>
                        <a:rPr lang="en-US" sz="1200" dirty="0">
                          <a:solidFill>
                            <a:schemeClr val="bg1"/>
                          </a:solidFill>
                          <a:latin typeface="Arial" panose="020B0604020202020204" pitchFamily="34" charset="0"/>
                          <a:cs typeface="Arial" panose="020B0604020202020204" pitchFamily="34" charset="0"/>
                        </a:rPr>
                        <a:t>presentation poster</a:t>
                      </a:r>
                      <a:br>
                        <a:rPr lang="en-US" sz="1200" dirty="0">
                          <a:solidFill>
                            <a:schemeClr val="bg1"/>
                          </a:solidFill>
                          <a:latin typeface="Arial" panose="020B0604020202020204" pitchFamily="34" charset="0"/>
                          <a:cs typeface="Arial" panose="020B0604020202020204" pitchFamily="34" charset="0"/>
                        </a:rPr>
                      </a:br>
                      <a:r>
                        <a:rPr lang="en-US" sz="2000" b="1" dirty="0">
                          <a:solidFill>
                            <a:srgbClr val="FFC000"/>
                          </a:solidFill>
                          <a:latin typeface="Arial" panose="020B0604020202020204" pitchFamily="34" charset="0"/>
                          <a:cs typeface="Arial" panose="020B0604020202020204" pitchFamily="34" charset="0"/>
                        </a:rPr>
                        <a:t>Virtual</a:t>
                      </a:r>
                      <a:br>
                        <a:rPr lang="en-US" sz="2000" b="1" dirty="0">
                          <a:solidFill>
                            <a:srgbClr val="FFC000"/>
                          </a:solidFill>
                          <a:latin typeface="Arial" panose="020B0604020202020204" pitchFamily="34" charset="0"/>
                          <a:cs typeface="Arial" panose="020B0604020202020204" pitchFamily="34" charset="0"/>
                        </a:rPr>
                      </a:br>
                      <a:r>
                        <a:rPr lang="en-US" sz="2000" b="1" dirty="0">
                          <a:solidFill>
                            <a:srgbClr val="FFC000"/>
                          </a:solidFill>
                          <a:latin typeface="Arial" panose="020B0604020202020204" pitchFamily="34" charset="0"/>
                          <a:cs typeface="Arial" panose="020B0604020202020204" pitchFamily="34" charset="0"/>
                        </a:rPr>
                        <a:t>Wide Screen</a:t>
                      </a:r>
                      <a:br>
                        <a:rPr lang="en-US" sz="2000" b="1" dirty="0">
                          <a:solidFill>
                            <a:srgbClr val="FFC000"/>
                          </a:solidFill>
                          <a:latin typeface="Arial" panose="020B0604020202020204" pitchFamily="34" charset="0"/>
                          <a:cs typeface="Arial" panose="020B0604020202020204" pitchFamily="34" charset="0"/>
                        </a:rPr>
                      </a:br>
                      <a:r>
                        <a:rPr lang="en-US" sz="2000" b="1" dirty="0">
                          <a:solidFill>
                            <a:srgbClr val="FFC000"/>
                          </a:solidFill>
                          <a:latin typeface="Arial" panose="020B0604020202020204" pitchFamily="34" charset="0"/>
                          <a:cs typeface="Arial" panose="020B0604020202020204" pitchFamily="34" charset="0"/>
                        </a:rPr>
                        <a:t>(16:9 Ratio)</a:t>
                      </a:r>
                      <a:r>
                        <a:rPr lang="en-US" sz="1200" dirty="0">
                          <a:solidFill>
                            <a:schemeClr val="bg1"/>
                          </a:solidFill>
                          <a:latin typeface="Arial" panose="020B0604020202020204" pitchFamily="34" charset="0"/>
                          <a:cs typeface="Arial" panose="020B0604020202020204" pitchFamily="34" charset="0"/>
                        </a:rPr>
                        <a:t/>
                      </a:r>
                      <a:br>
                        <a:rPr lang="en-US" sz="1200" dirty="0">
                          <a:solidFill>
                            <a:schemeClr val="bg1"/>
                          </a:solidFill>
                          <a:latin typeface="Arial" panose="020B0604020202020204" pitchFamily="34" charset="0"/>
                          <a:cs typeface="Arial" panose="020B0604020202020204" pitchFamily="34" charset="0"/>
                        </a:rPr>
                      </a:br>
                      <a:endParaRPr lang="en-US" sz="1200" dirty="0">
                        <a:solidFill>
                          <a:srgbClr val="1F3A4E"/>
                        </a:solidFill>
                      </a:endParaRPr>
                    </a:p>
                  </a:txBody>
                  <a:tcPr marL="52579" marR="52579" marT="23003" marB="23003">
                    <a:solidFill>
                      <a:srgbClr val="010101"/>
                    </a:solidFill>
                  </a:tcPr>
                </a:tc>
                <a:tc>
                  <a:txBody>
                    <a:bodyPr/>
                    <a:lstStyle/>
                    <a:p>
                      <a:pPr marL="0" marR="0" indent="0" algn="l" defTabSz="4388900" rtl="0" eaLnBrk="1" fontAlgn="auto" latinLnBrk="0" hangingPunct="1">
                        <a:lnSpc>
                          <a:spcPct val="100000"/>
                        </a:lnSpc>
                        <a:spcBef>
                          <a:spcPts val="0"/>
                        </a:spcBef>
                        <a:spcAft>
                          <a:spcPts val="0"/>
                        </a:spcAft>
                        <a:buClrTx/>
                        <a:buSzTx/>
                        <a:buFontTx/>
                        <a:buNone/>
                        <a:tabLst/>
                        <a:defRPr/>
                      </a:pPr>
                      <a:r>
                        <a:rPr lang="en-US" sz="1200" b="1" baseline="0" dirty="0">
                          <a:solidFill>
                            <a:srgbClr val="FFC000"/>
                          </a:solidFill>
                          <a:latin typeface="Arial" panose="020B0604020202020204" pitchFamily="34" charset="0"/>
                          <a:cs typeface="Arial" panose="020B0604020202020204" pitchFamily="34" charset="0"/>
                        </a:rPr>
                        <a:t>Important: Check the template size</a:t>
                      </a:r>
                      <a:r>
                        <a:rPr lang="en-US" sz="1000" b="0" baseline="0" dirty="0">
                          <a:solidFill>
                            <a:srgbClr val="FFC000"/>
                          </a:solidFill>
                          <a:latin typeface="Arial" panose="020B0604020202020204" pitchFamily="34" charset="0"/>
                          <a:cs typeface="Arial" panose="020B0604020202020204" pitchFamily="34" charset="0"/>
                        </a:rPr>
                        <a:t/>
                      </a:r>
                      <a:br>
                        <a:rPr lang="en-US" sz="1000" b="0" baseline="0" dirty="0">
                          <a:solidFill>
                            <a:srgbClr val="FFC000"/>
                          </a:solidFill>
                          <a:latin typeface="Arial" panose="020B0604020202020204" pitchFamily="34" charset="0"/>
                          <a:cs typeface="Arial" panose="020B0604020202020204" pitchFamily="34" charset="0"/>
                        </a:rPr>
                      </a:br>
                      <a:r>
                        <a:rPr lang="en-US" sz="1000" b="0" baseline="0" dirty="0">
                          <a:solidFill>
                            <a:srgbClr val="D9D9D9"/>
                          </a:solidFill>
                          <a:latin typeface="Arial" panose="020B0604020202020204" pitchFamily="34" charset="0"/>
                          <a:cs typeface="Arial" panose="020B0604020202020204" pitchFamily="34" charset="0"/>
                        </a:rPr>
                        <a:t>Before you start working on your poster and to avoid printing problems check that you have downloaded and that you are using the correct size template for your poster presentation.</a:t>
                      </a:r>
                      <a:br>
                        <a:rPr lang="en-US" sz="1000" b="0" baseline="0" dirty="0">
                          <a:solidFill>
                            <a:srgbClr val="D9D9D9"/>
                          </a:solidFill>
                          <a:latin typeface="Arial" panose="020B0604020202020204" pitchFamily="34" charset="0"/>
                          <a:cs typeface="Arial" panose="020B0604020202020204" pitchFamily="34" charset="0"/>
                        </a:rPr>
                      </a:br>
                      <a:r>
                        <a:rPr lang="en-US" sz="1000" b="0" baseline="0" dirty="0">
                          <a:solidFill>
                            <a:srgbClr val="D9D9D9"/>
                          </a:solidFill>
                          <a:latin typeface="Arial" panose="020B0604020202020204" pitchFamily="34" charset="0"/>
                          <a:cs typeface="Arial" panose="020B0604020202020204" pitchFamily="34" charset="0"/>
                        </a:rPr>
                        <a:t>This template can also be printed at the following sizes without distortion and without any additional formatting:</a:t>
                      </a:r>
                      <a:br>
                        <a:rPr lang="en-US" sz="1000" b="0" baseline="0" dirty="0">
                          <a:solidFill>
                            <a:srgbClr val="D9D9D9"/>
                          </a:solidFill>
                          <a:latin typeface="Arial" panose="020B0604020202020204" pitchFamily="34" charset="0"/>
                          <a:cs typeface="Arial" panose="020B0604020202020204" pitchFamily="34" charset="0"/>
                        </a:rPr>
                      </a:br>
                      <a:r>
                        <a:rPr lang="en-US" sz="1000" b="0" baseline="0" dirty="0">
                          <a:solidFill>
                            <a:srgbClr val="FFC000"/>
                          </a:solidFill>
                          <a:latin typeface="Arial" panose="020B0604020202020204" pitchFamily="34" charset="0"/>
                          <a:cs typeface="Arial" panose="020B0604020202020204" pitchFamily="34" charset="0"/>
                        </a:rPr>
                        <a:t>27 tall x 48 wide</a:t>
                      </a:r>
                      <a:br>
                        <a:rPr lang="en-US" sz="1000" b="0" baseline="0" dirty="0">
                          <a:solidFill>
                            <a:srgbClr val="FFC000"/>
                          </a:solidFill>
                          <a:latin typeface="Arial" panose="020B0604020202020204" pitchFamily="34" charset="0"/>
                          <a:cs typeface="Arial" panose="020B0604020202020204" pitchFamily="34" charset="0"/>
                        </a:rPr>
                      </a:br>
                      <a:r>
                        <a:rPr lang="en-US" sz="1000" b="0" baseline="0" dirty="0">
                          <a:solidFill>
                            <a:srgbClr val="FFC000"/>
                          </a:solidFill>
                          <a:latin typeface="Arial" panose="020B0604020202020204" pitchFamily="34" charset="0"/>
                          <a:cs typeface="Arial" panose="020B0604020202020204" pitchFamily="34" charset="0"/>
                        </a:rPr>
                        <a:t>36 tall x 64 wide</a:t>
                      </a:r>
                    </a:p>
                    <a:p>
                      <a:pPr marL="0" marR="0" indent="0" algn="l" defTabSz="4388900" rtl="0" eaLnBrk="1" fontAlgn="auto" latinLnBrk="0" hangingPunct="1">
                        <a:lnSpc>
                          <a:spcPct val="100000"/>
                        </a:lnSpc>
                        <a:spcBef>
                          <a:spcPts val="0"/>
                        </a:spcBef>
                        <a:spcAft>
                          <a:spcPts val="0"/>
                        </a:spcAft>
                        <a:buClrTx/>
                        <a:buSzTx/>
                        <a:buFontTx/>
                        <a:buNone/>
                        <a:tabLst/>
                        <a:defRPr/>
                      </a:pPr>
                      <a:r>
                        <a:rPr lang="en-US" sz="1000" b="0" baseline="0" dirty="0">
                          <a:solidFill>
                            <a:srgbClr val="FFC000"/>
                          </a:solidFill>
                          <a:latin typeface="Arial" panose="020B0604020202020204" pitchFamily="34" charset="0"/>
                          <a:cs typeface="Arial" panose="020B0604020202020204" pitchFamily="34" charset="0"/>
                        </a:rPr>
                        <a:t>45 tall x 80 wide</a:t>
                      </a:r>
                    </a:p>
                  </a:txBody>
                  <a:tcPr marL="105158" marR="52579" marT="69009" marB="23003">
                    <a:solidFill>
                      <a:srgbClr val="010101"/>
                    </a:solidFill>
                  </a:tcPr>
                </a:tc>
                <a:extLst>
                  <a:ext uri="{0D108BD9-81ED-4DB2-BD59-A6C34878D82A}">
                    <a16:rowId xmlns:a16="http://schemas.microsoft.com/office/drawing/2014/main" val="10008"/>
                  </a:ext>
                </a:extLst>
              </a:tr>
              <a:tr h="2157787">
                <a:tc>
                  <a:txBody>
                    <a:bodyPr/>
                    <a:lstStyle/>
                    <a:p>
                      <a:endParaRPr lang="en-US" sz="1000" dirty="0">
                        <a:solidFill>
                          <a:srgbClr val="1F3A4E"/>
                        </a:solidFill>
                      </a:endParaRPr>
                    </a:p>
                  </a:txBody>
                  <a:tcPr marL="52579" marR="52579" marT="23003" marB="23003">
                    <a:blipFill rotWithShape="1">
                      <a:blip r:embed="rId3"/>
                      <a:stretch>
                        <a:fillRect/>
                      </a:stretch>
                    </a:blipFill>
                  </a:tcPr>
                </a:tc>
                <a:tc>
                  <a:txBody>
                    <a:bodyPr/>
                    <a:lstStyle/>
                    <a:p>
                      <a:pPr algn="l"/>
                      <a:r>
                        <a:rPr lang="en-US" sz="1200" b="1" baseline="0" dirty="0">
                          <a:solidFill>
                            <a:srgbClr val="FFC000"/>
                          </a:solidFill>
                          <a:latin typeface="Arial" panose="020B0604020202020204" pitchFamily="34" charset="0"/>
                          <a:cs typeface="Arial" panose="020B0604020202020204" pitchFamily="34" charset="0"/>
                        </a:rPr>
                        <a:t>How to </a:t>
                      </a:r>
                      <a:r>
                        <a:rPr lang="en-US" sz="2000" b="1" baseline="0" dirty="0">
                          <a:solidFill>
                            <a:srgbClr val="FFC000"/>
                          </a:solidFill>
                          <a:latin typeface="Arial" panose="020B0604020202020204" pitchFamily="34" charset="0"/>
                          <a:cs typeface="Arial" panose="020B0604020202020204" pitchFamily="34" charset="0"/>
                        </a:rPr>
                        <a:t>Zoom in </a:t>
                      </a:r>
                      <a:r>
                        <a:rPr lang="en-US" sz="1200" b="1" baseline="0" dirty="0">
                          <a:solidFill>
                            <a:srgbClr val="FFC000"/>
                          </a:solidFill>
                          <a:latin typeface="Arial" panose="020B0604020202020204" pitchFamily="34" charset="0"/>
                          <a:cs typeface="Arial" panose="020B0604020202020204" pitchFamily="34" charset="0"/>
                        </a:rPr>
                        <a:t>and </a:t>
                      </a:r>
                      <a:r>
                        <a:rPr lang="en-US" sz="900" b="1" baseline="0" dirty="0">
                          <a:solidFill>
                            <a:srgbClr val="FFC000"/>
                          </a:solidFill>
                          <a:latin typeface="Arial" panose="020B0604020202020204" pitchFamily="34" charset="0"/>
                          <a:cs typeface="Arial" panose="020B0604020202020204" pitchFamily="34" charset="0"/>
                        </a:rPr>
                        <a:t>out</a:t>
                      </a:r>
                      <a:endParaRPr lang="en-US" sz="1200" b="1" baseline="0" dirty="0">
                        <a:solidFill>
                          <a:srgbClr val="FFC000"/>
                        </a:solidFill>
                        <a:latin typeface="Arial" panose="020B0604020202020204" pitchFamily="34" charset="0"/>
                        <a:cs typeface="Arial" panose="020B0604020202020204" pitchFamily="34" charset="0"/>
                      </a:endParaRPr>
                    </a:p>
                    <a:p>
                      <a:pPr algn="l"/>
                      <a:r>
                        <a:rPr lang="en-US" sz="1000" b="0" baseline="0" dirty="0">
                          <a:solidFill>
                            <a:srgbClr val="D9D9D9"/>
                          </a:solidFill>
                          <a:latin typeface="Arial" panose="020B0604020202020204" pitchFamily="34" charset="0"/>
                          <a:cs typeface="Arial" panose="020B0604020202020204" pitchFamily="34" charset="0"/>
                        </a:rPr>
                        <a:t>Use the PowerPoint zoom tool to adjust the screen magnification to view comfortably. PowerPoint provides 2 ways to zoom: </a:t>
                      </a:r>
                      <a:br>
                        <a:rPr lang="en-US" sz="1000" b="0" baseline="0" dirty="0">
                          <a:solidFill>
                            <a:srgbClr val="D9D9D9"/>
                          </a:solidFill>
                          <a:latin typeface="Arial" panose="020B0604020202020204" pitchFamily="34" charset="0"/>
                          <a:cs typeface="Arial" panose="020B0604020202020204" pitchFamily="34" charset="0"/>
                        </a:rPr>
                      </a:br>
                      <a:r>
                        <a:rPr lang="en-US" sz="1000" b="0" baseline="0" dirty="0">
                          <a:solidFill>
                            <a:srgbClr val="FFC000"/>
                          </a:solidFill>
                          <a:latin typeface="Arial" panose="020B0604020202020204" pitchFamily="34" charset="0"/>
                          <a:cs typeface="Arial" panose="020B0604020202020204" pitchFamily="34" charset="0"/>
                        </a:rPr>
                        <a:t>1. </a:t>
                      </a:r>
                      <a:r>
                        <a:rPr lang="en-US" sz="1000" b="0" baseline="0" dirty="0">
                          <a:solidFill>
                            <a:srgbClr val="D9D9D9"/>
                          </a:solidFill>
                          <a:latin typeface="Arial" panose="020B0604020202020204" pitchFamily="34" charset="0"/>
                          <a:cs typeface="Arial" panose="020B0604020202020204" pitchFamily="34" charset="0"/>
                        </a:rPr>
                        <a:t>On the top menu bar click on the VIEW tab and then click on ZOOM. Choose the zoom percentage that works best for you. </a:t>
                      </a:r>
                      <a:br>
                        <a:rPr lang="en-US" sz="1000" b="0" baseline="0" dirty="0">
                          <a:solidFill>
                            <a:srgbClr val="D9D9D9"/>
                          </a:solidFill>
                          <a:latin typeface="Arial" panose="020B0604020202020204" pitchFamily="34" charset="0"/>
                          <a:cs typeface="Arial" panose="020B0604020202020204" pitchFamily="34" charset="0"/>
                        </a:rPr>
                      </a:br>
                      <a:r>
                        <a:rPr lang="en-US" sz="1000" b="0" baseline="0" dirty="0">
                          <a:solidFill>
                            <a:srgbClr val="FFC000"/>
                          </a:solidFill>
                          <a:latin typeface="Arial" panose="020B0604020202020204" pitchFamily="34" charset="0"/>
                          <a:cs typeface="Arial" panose="020B0604020202020204" pitchFamily="34" charset="0"/>
                        </a:rPr>
                        <a:t>2. </a:t>
                      </a:r>
                      <a:r>
                        <a:rPr lang="en-US" sz="1000" b="0" baseline="0" dirty="0">
                          <a:solidFill>
                            <a:srgbClr val="D9D9D9"/>
                          </a:solidFill>
                          <a:latin typeface="Arial" panose="020B0604020202020204" pitchFamily="34" charset="0"/>
                          <a:cs typeface="Arial" panose="020B0604020202020204" pitchFamily="34" charset="0"/>
                        </a:rPr>
                        <a:t>For better zoom flexibility, use the zoom slider at the bottom right of the window.</a:t>
                      </a:r>
                    </a:p>
                  </a:txBody>
                  <a:tcPr marL="105158" marR="52579" marT="69009" marB="23003">
                    <a:solidFill>
                      <a:srgbClr val="010101"/>
                    </a:solidFill>
                  </a:tcPr>
                </a:tc>
                <a:extLst>
                  <a:ext uri="{0D108BD9-81ED-4DB2-BD59-A6C34878D82A}">
                    <a16:rowId xmlns:a16="http://schemas.microsoft.com/office/drawing/2014/main" val="10001"/>
                  </a:ext>
                </a:extLst>
              </a:tr>
              <a:tr h="910736">
                <a:tc gridSpan="2">
                  <a:txBody>
                    <a:bodyPr/>
                    <a:lstStyle/>
                    <a:p>
                      <a:pPr marL="0" marR="0" lvl="0" indent="0" algn="l" defTabSz="4388900" rtl="0" eaLnBrk="1" fontAlgn="auto" latinLnBrk="0" hangingPunct="1">
                        <a:lnSpc>
                          <a:spcPct val="100000"/>
                        </a:lnSpc>
                        <a:spcBef>
                          <a:spcPts val="0"/>
                        </a:spcBef>
                        <a:spcAft>
                          <a:spcPts val="0"/>
                        </a:spcAft>
                        <a:buClrTx/>
                        <a:buSzTx/>
                        <a:buFontTx/>
                        <a:buNone/>
                        <a:tabLst/>
                        <a:defRPr/>
                      </a:pPr>
                      <a:r>
                        <a:rPr lang="en-US" sz="1200" b="1" baseline="0" dirty="0">
                          <a:solidFill>
                            <a:srgbClr val="FFC000"/>
                          </a:solidFill>
                          <a:latin typeface="Arial" panose="020B0604020202020204" pitchFamily="34" charset="0"/>
                          <a:cs typeface="Arial" panose="020B0604020202020204" pitchFamily="34" charset="0"/>
                        </a:rPr>
                        <a:t>Ruler and Guides</a:t>
                      </a:r>
                      <a:r>
                        <a:rPr lang="en-US" sz="1000" b="0" baseline="0" dirty="0">
                          <a:solidFill>
                            <a:srgbClr val="FFC000"/>
                          </a:solidFill>
                          <a:latin typeface="Arial" panose="020B0604020202020204" pitchFamily="34" charset="0"/>
                          <a:cs typeface="Arial" panose="020B0604020202020204" pitchFamily="34" charset="0"/>
                        </a:rPr>
                        <a:t/>
                      </a:r>
                      <a:br>
                        <a:rPr lang="en-US" sz="1000" b="0" baseline="0" dirty="0">
                          <a:solidFill>
                            <a:srgbClr val="FFC000"/>
                          </a:solidFill>
                          <a:latin typeface="Arial" panose="020B0604020202020204" pitchFamily="34" charset="0"/>
                          <a:cs typeface="Arial" panose="020B0604020202020204" pitchFamily="34" charset="0"/>
                        </a:rPr>
                      </a:br>
                      <a:r>
                        <a:rPr lang="en-US" sz="1000" b="0" baseline="0" dirty="0">
                          <a:solidFill>
                            <a:srgbClr val="D9D9D9"/>
                          </a:solidFill>
                          <a:latin typeface="Arial" panose="020B0604020202020204" pitchFamily="34" charset="0"/>
                          <a:cs typeface="Arial" panose="020B0604020202020204" pitchFamily="34" charset="0"/>
                        </a:rPr>
                        <a:t>The dotted lines on his poster template are guides.  The horizontal and vertical guides will help you align your poster elements accurately. Text boxes and other elements will ”snap” to the guides and stay within the boundaries of the columns. To hide the guides go to VIEW and uncheck the Guides box.</a:t>
                      </a:r>
                    </a:p>
                  </a:txBody>
                  <a:tcPr marL="142161" marR="71080" marT="106621" marB="35540">
                    <a:solidFill>
                      <a:srgbClr val="010101"/>
                    </a:solidFill>
                  </a:tcPr>
                </a:tc>
                <a:tc hMerge="1">
                  <a:txBody>
                    <a:bodyPr/>
                    <a:lstStyle/>
                    <a:p>
                      <a:endParaRPr lang="en-US" sz="2400" b="0" baseline="0" dirty="0">
                        <a:solidFill>
                          <a:schemeClr val="bg1"/>
                        </a:solidFill>
                        <a:latin typeface="Arial" panose="020B0604020202020204" pitchFamily="34" charset="0"/>
                        <a:cs typeface="Arial" panose="020B0604020202020204" pitchFamily="34" charset="0"/>
                      </a:endParaRPr>
                    </a:p>
                  </a:txBody>
                  <a:tcPr marL="182880" marT="137160">
                    <a:solidFill>
                      <a:schemeClr val="tx1">
                        <a:lumMod val="95000"/>
                        <a:lumOff val="5000"/>
                      </a:schemeClr>
                    </a:solidFill>
                  </a:tcPr>
                </a:tc>
                <a:extLst>
                  <a:ext uri="{0D108BD9-81ED-4DB2-BD59-A6C34878D82A}">
                    <a16:rowId xmlns:a16="http://schemas.microsoft.com/office/drawing/2014/main" val="10002"/>
                  </a:ext>
                </a:extLst>
              </a:tr>
              <a:tr h="1924157">
                <a:tc>
                  <a:txBody>
                    <a:bodyPr/>
                    <a:lstStyle/>
                    <a:p>
                      <a:endParaRPr lang="en-US" sz="1000" dirty="0">
                        <a:solidFill>
                          <a:srgbClr val="1F3A4E"/>
                        </a:solidFill>
                      </a:endParaRPr>
                    </a:p>
                  </a:txBody>
                  <a:tcPr marL="52579" marR="52579" marT="23003" marB="23003">
                    <a:blipFill rotWithShape="1">
                      <a:blip r:embed="rId4"/>
                      <a:stretch>
                        <a:fillRect/>
                      </a:stretch>
                    </a:blipFill>
                  </a:tcPr>
                </a:tc>
                <a:tc>
                  <a:txBody>
                    <a:bodyPr/>
                    <a:lstStyle/>
                    <a:p>
                      <a:pPr marL="0" lvl="1" indent="0" algn="l" defTabSz="114300"/>
                      <a:r>
                        <a:rPr lang="en-US" sz="1200" b="1" baseline="0" dirty="0">
                          <a:solidFill>
                            <a:srgbClr val="FFC000"/>
                          </a:solidFill>
                          <a:latin typeface="Arial" panose="020B0604020202020204" pitchFamily="34" charset="0"/>
                          <a:cs typeface="Arial" panose="020B0604020202020204" pitchFamily="34" charset="0"/>
                        </a:rPr>
                        <a:t>Headers and text containers</a:t>
                      </a:r>
                      <a:r>
                        <a:rPr lang="en-US" sz="1000" b="0" baseline="0" dirty="0">
                          <a:solidFill>
                            <a:schemeClr val="bg1"/>
                          </a:solidFill>
                          <a:latin typeface="Arial" panose="020B0604020202020204" pitchFamily="34" charset="0"/>
                          <a:cs typeface="Arial" panose="020B0604020202020204" pitchFamily="34" charset="0"/>
                        </a:rPr>
                        <a:t/>
                      </a:r>
                      <a:br>
                        <a:rPr lang="en-US" sz="1000" b="0" baseline="0" dirty="0">
                          <a:solidFill>
                            <a:schemeClr val="bg1"/>
                          </a:solidFill>
                          <a:latin typeface="Arial" panose="020B0604020202020204" pitchFamily="34" charset="0"/>
                          <a:cs typeface="Arial" panose="020B0604020202020204" pitchFamily="34" charset="0"/>
                        </a:rPr>
                      </a:br>
                      <a:r>
                        <a:rPr lang="en-US" sz="1000" b="0" baseline="0" dirty="0">
                          <a:solidFill>
                            <a:srgbClr val="D9D9D9"/>
                          </a:solidFill>
                          <a:latin typeface="Arial" panose="020B0604020202020204" pitchFamily="34" charset="0"/>
                          <a:cs typeface="Arial" panose="020B0604020202020204" pitchFamily="34" charset="0"/>
                        </a:rPr>
                        <a:t>Included in this template are commonly used section headers such as Abstract, Objectives, Methods, Results, etc. </a:t>
                      </a:r>
                      <a:r>
                        <a:rPr lang="en-US" sz="1000" b="0" baseline="0" dirty="0">
                          <a:solidFill>
                            <a:schemeClr val="bg1"/>
                          </a:solidFill>
                          <a:latin typeface="Arial" panose="020B0604020202020204" pitchFamily="34" charset="0"/>
                          <a:cs typeface="Arial" panose="020B0604020202020204" pitchFamily="34" charset="0"/>
                        </a:rPr>
                        <a:t/>
                      </a:r>
                      <a:br>
                        <a:rPr lang="en-US" sz="1000" b="0" baseline="0" dirty="0">
                          <a:solidFill>
                            <a:schemeClr val="bg1"/>
                          </a:solidFill>
                          <a:latin typeface="Arial" panose="020B0604020202020204" pitchFamily="34" charset="0"/>
                          <a:cs typeface="Arial" panose="020B0604020202020204" pitchFamily="34" charset="0"/>
                        </a:rPr>
                      </a:br>
                      <a:r>
                        <a:rPr lang="en-US" sz="1000" b="0" baseline="0" dirty="0">
                          <a:solidFill>
                            <a:srgbClr val="FFC000"/>
                          </a:solidFill>
                          <a:latin typeface="Arial" panose="020B0604020202020204" pitchFamily="34" charset="0"/>
                          <a:cs typeface="Arial" panose="020B0604020202020204" pitchFamily="34" charset="0"/>
                        </a:rPr>
                        <a:t>-</a:t>
                      </a:r>
                      <a:r>
                        <a:rPr lang="en-US" sz="1000" b="0" baseline="0" dirty="0">
                          <a:solidFill>
                            <a:schemeClr val="bg1"/>
                          </a:solidFill>
                          <a:latin typeface="Arial" panose="020B0604020202020204" pitchFamily="34" charset="0"/>
                          <a:cs typeface="Arial" panose="020B0604020202020204" pitchFamily="34" charset="0"/>
                        </a:rPr>
                        <a:t> </a:t>
                      </a:r>
                      <a:r>
                        <a:rPr lang="en-US" sz="1000" b="0" baseline="0" dirty="0">
                          <a:solidFill>
                            <a:srgbClr val="D9D9D9"/>
                          </a:solidFill>
                          <a:latin typeface="Arial" panose="020B0604020202020204" pitchFamily="34" charset="0"/>
                          <a:cs typeface="Arial" panose="020B0604020202020204" pitchFamily="34" charset="0"/>
                        </a:rPr>
                        <a:t>Click inside a section header to add its text. </a:t>
                      </a:r>
                      <a:r>
                        <a:rPr lang="en-US" sz="1000" b="0" baseline="0" dirty="0">
                          <a:solidFill>
                            <a:schemeClr val="bg1"/>
                          </a:solidFill>
                          <a:latin typeface="Arial" panose="020B0604020202020204" pitchFamily="34" charset="0"/>
                          <a:cs typeface="Arial" panose="020B0604020202020204" pitchFamily="34" charset="0"/>
                        </a:rPr>
                        <a:t/>
                      </a:r>
                      <a:br>
                        <a:rPr lang="en-US" sz="1000" b="0" baseline="0" dirty="0">
                          <a:solidFill>
                            <a:schemeClr val="bg1"/>
                          </a:solidFill>
                          <a:latin typeface="Arial" panose="020B0604020202020204" pitchFamily="34" charset="0"/>
                          <a:cs typeface="Arial" panose="020B0604020202020204" pitchFamily="34" charset="0"/>
                        </a:rPr>
                      </a:br>
                      <a:r>
                        <a:rPr lang="en-US" sz="1000" b="0" baseline="0" dirty="0">
                          <a:solidFill>
                            <a:srgbClr val="FFC000"/>
                          </a:solidFill>
                          <a:latin typeface="Arial" panose="020B0604020202020204" pitchFamily="34" charset="0"/>
                          <a:cs typeface="Arial" panose="020B0604020202020204" pitchFamily="34" charset="0"/>
                        </a:rPr>
                        <a:t>-</a:t>
                      </a:r>
                      <a:r>
                        <a:rPr lang="en-US" sz="1000" b="0" baseline="0" dirty="0">
                          <a:solidFill>
                            <a:schemeClr val="bg1"/>
                          </a:solidFill>
                          <a:latin typeface="Arial" panose="020B0604020202020204" pitchFamily="34" charset="0"/>
                          <a:cs typeface="Arial" panose="020B0604020202020204" pitchFamily="34" charset="0"/>
                        </a:rPr>
                        <a:t> </a:t>
                      </a:r>
                      <a:r>
                        <a:rPr lang="en-US" sz="1000" b="0" baseline="0" dirty="0">
                          <a:solidFill>
                            <a:srgbClr val="D9D9D9"/>
                          </a:solidFill>
                          <a:latin typeface="Arial" panose="020B0604020202020204" pitchFamily="34" charset="0"/>
                          <a:cs typeface="Arial" panose="020B0604020202020204" pitchFamily="34" charset="0"/>
                        </a:rPr>
                        <a:t>To add another header, click on edge of the section box so that it is outlined. Copy and paste it. </a:t>
                      </a:r>
                      <a:r>
                        <a:rPr lang="en-US" sz="1000" b="0" baseline="0" dirty="0">
                          <a:solidFill>
                            <a:schemeClr val="bg1"/>
                          </a:solidFill>
                          <a:latin typeface="Arial" panose="020B0604020202020204" pitchFamily="34" charset="0"/>
                          <a:cs typeface="Arial" panose="020B0604020202020204" pitchFamily="34" charset="0"/>
                        </a:rPr>
                        <a:t/>
                      </a:r>
                      <a:br>
                        <a:rPr lang="en-US" sz="1000" b="0" baseline="0" dirty="0">
                          <a:solidFill>
                            <a:schemeClr val="bg1"/>
                          </a:solidFill>
                          <a:latin typeface="Arial" panose="020B0604020202020204" pitchFamily="34" charset="0"/>
                          <a:cs typeface="Arial" panose="020B0604020202020204" pitchFamily="34" charset="0"/>
                        </a:rPr>
                      </a:br>
                      <a:r>
                        <a:rPr lang="en-US" sz="1000" b="0" baseline="0" dirty="0">
                          <a:solidFill>
                            <a:srgbClr val="FFC000"/>
                          </a:solidFill>
                          <a:latin typeface="Arial" panose="020B0604020202020204" pitchFamily="34" charset="0"/>
                          <a:cs typeface="Arial" panose="020B0604020202020204" pitchFamily="34" charset="0"/>
                        </a:rPr>
                        <a:t>-</a:t>
                      </a:r>
                      <a:r>
                        <a:rPr lang="en-US" sz="1000" b="0" baseline="0" dirty="0">
                          <a:solidFill>
                            <a:schemeClr val="bg1"/>
                          </a:solidFill>
                          <a:latin typeface="Arial" panose="020B0604020202020204" pitchFamily="34" charset="0"/>
                          <a:cs typeface="Arial" panose="020B0604020202020204" pitchFamily="34" charset="0"/>
                        </a:rPr>
                        <a:t> </a:t>
                      </a:r>
                      <a:r>
                        <a:rPr lang="en-US" sz="1000" b="0" baseline="0" dirty="0">
                          <a:solidFill>
                            <a:srgbClr val="D9D9D9"/>
                          </a:solidFill>
                          <a:latin typeface="Arial" panose="020B0604020202020204" pitchFamily="34" charset="0"/>
                          <a:cs typeface="Arial" panose="020B0604020202020204" pitchFamily="34" charset="0"/>
                        </a:rPr>
                        <a:t>To increase its size, click on the white circles and expand to the the desired size.</a:t>
                      </a:r>
                    </a:p>
                  </a:txBody>
                  <a:tcPr marL="105158" marR="52579" marT="69009" marB="23003">
                    <a:solidFill>
                      <a:srgbClr val="010101"/>
                    </a:solidFill>
                  </a:tcPr>
                </a:tc>
                <a:extLst>
                  <a:ext uri="{0D108BD9-81ED-4DB2-BD59-A6C34878D82A}">
                    <a16:rowId xmlns:a16="http://schemas.microsoft.com/office/drawing/2014/main" val="10003"/>
                  </a:ext>
                </a:extLst>
              </a:tr>
              <a:tr h="1770596">
                <a:tc gridSpan="2">
                  <a:txBody>
                    <a:bodyPr/>
                    <a:lstStyle/>
                    <a:p>
                      <a:r>
                        <a:rPr lang="en-US" sz="1200" b="1" dirty="0">
                          <a:solidFill>
                            <a:srgbClr val="FFC000"/>
                          </a:solidFill>
                          <a:latin typeface="Arial" panose="020B0604020202020204" pitchFamily="34" charset="0"/>
                          <a:cs typeface="Arial" panose="020B0604020202020204" pitchFamily="34" charset="0"/>
                        </a:rPr>
                        <a:t>Adding content to the poster</a:t>
                      </a:r>
                    </a:p>
                    <a:p>
                      <a:r>
                        <a:rPr lang="en-US" sz="1000" baseline="0" dirty="0">
                          <a:solidFill>
                            <a:srgbClr val="D9D9D9"/>
                          </a:solidFill>
                          <a:latin typeface="Arial" panose="020B0604020202020204" pitchFamily="34" charset="0"/>
                          <a:cs typeface="Arial" panose="020B0604020202020204" pitchFamily="34" charset="0"/>
                        </a:rPr>
                        <a:t>Start by adding your text to each section without spending too much time with formatting. Use the default font size even if your text extends beyond the bottom of the poster. Continue until you have added all your content including text, graphics, photos, etc. Once you finish adding your content you can go back and format your text as needed.</a:t>
                      </a:r>
                    </a:p>
                    <a:p>
                      <a:pPr marL="342900" indent="-342900">
                        <a:buFontTx/>
                        <a:buChar char="-"/>
                      </a:pPr>
                      <a:r>
                        <a:rPr lang="en-US" sz="1000" baseline="0" dirty="0">
                          <a:solidFill>
                            <a:srgbClr val="D9D9D9"/>
                          </a:solidFill>
                          <a:latin typeface="Arial" panose="020B0604020202020204" pitchFamily="34" charset="0"/>
                          <a:cs typeface="Arial" panose="020B0604020202020204" pitchFamily="34" charset="0"/>
                        </a:rPr>
                        <a:t>If you run out of room, try to reduce the size of your fonts and/or the size of your graphics. If there is a lot of empty space try to increase your font sizes and the size of your graphics. The font used for references can be smaller.</a:t>
                      </a:r>
                      <a:endParaRPr lang="en-US" sz="1000" dirty="0">
                        <a:solidFill>
                          <a:srgbClr val="D9D9D9"/>
                        </a:solidFill>
                        <a:latin typeface="Arial" panose="020B0604020202020204" pitchFamily="34" charset="0"/>
                        <a:cs typeface="Arial" panose="020B0604020202020204" pitchFamily="34" charset="0"/>
                      </a:endParaRPr>
                    </a:p>
                  </a:txBody>
                  <a:tcPr marL="142161" marR="71080" marT="106621" marB="35540">
                    <a:solidFill>
                      <a:srgbClr val="010101"/>
                    </a:solidFill>
                  </a:tcPr>
                </a:tc>
                <a:tc hMerge="1">
                  <a:txBody>
                    <a:bodyPr/>
                    <a:lstStyle/>
                    <a:p>
                      <a:endParaRPr lang="en-US" sz="2400" dirty="0">
                        <a:solidFill>
                          <a:schemeClr val="bg1"/>
                        </a:solidFill>
                        <a:latin typeface="Arial" panose="020B0604020202020204" pitchFamily="34" charset="0"/>
                        <a:cs typeface="Arial" panose="020B0604020202020204" pitchFamily="34" charset="0"/>
                      </a:endParaRPr>
                    </a:p>
                  </a:txBody>
                  <a:tcPr marL="182880" marT="137160">
                    <a:solidFill>
                      <a:srgbClr val="010101"/>
                    </a:solidFill>
                  </a:tcPr>
                </a:tc>
                <a:extLst>
                  <a:ext uri="{0D108BD9-81ED-4DB2-BD59-A6C34878D82A}">
                    <a16:rowId xmlns:a16="http://schemas.microsoft.com/office/drawing/2014/main" val="10004"/>
                  </a:ext>
                </a:extLst>
              </a:tr>
              <a:tr h="1196281">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1200" b="1" noProof="0" dirty="0">
                          <a:solidFill>
                            <a:srgbClr val="FFC000"/>
                          </a:solidFill>
                          <a:latin typeface="Arial" panose="020B0604020202020204" pitchFamily="34" charset="0"/>
                          <a:cs typeface="Arial" panose="020B0604020202020204" pitchFamily="34" charset="0"/>
                        </a:rPr>
                        <a:t>Photos</a:t>
                      </a:r>
                    </a:p>
                    <a:p>
                      <a:pPr marL="0" marR="0" lvl="0" indent="0" algn="l" defTabSz="9779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D9D9D9"/>
                          </a:solidFill>
                          <a:effectLst/>
                          <a:uLnTx/>
                          <a:uFillTx/>
                          <a:latin typeface="Arial"/>
                          <a:ea typeface="+mn-ea"/>
                          <a:cs typeface="Arial"/>
                        </a:rPr>
                        <a:t>You can add photos by dragging and dropping from your desktop, copy and paste, or by going to INSERT &gt; PICTURES. Resize images proportionally by holding down the SHIFT key and dragging one of the white corner handles (dots). For a professional-looking poster, do not distort your images by stretching them disproportionally.</a:t>
                      </a:r>
                    </a:p>
                  </a:txBody>
                  <a:tcPr marL="71080" marR="71080" marT="35540" marB="35540">
                    <a:solidFill>
                      <a:srgbClr val="010101"/>
                    </a:solidFill>
                  </a:tcPr>
                </a:tc>
                <a:tc hMerge="1">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2200" noProof="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5"/>
                  </a:ext>
                </a:extLst>
              </a:tr>
              <a:tr h="1153772">
                <a:tc gridSpan="2">
                  <a:txBody>
                    <a:bodyPr/>
                    <a:lstStyle/>
                    <a:p>
                      <a:endParaRPr lang="en-US" sz="1000" dirty="0">
                        <a:solidFill>
                          <a:schemeClr val="bg1"/>
                        </a:solidFill>
                        <a:latin typeface="Arial" panose="020B0604020202020204" pitchFamily="34" charset="0"/>
                        <a:cs typeface="Arial" panose="020B0604020202020204" pitchFamily="34" charset="0"/>
                      </a:endParaRPr>
                    </a:p>
                  </a:txBody>
                  <a:tcPr marL="71080" marR="71080" marT="35540" marB="35540">
                    <a:blipFill rotWithShape="1">
                      <a:blip r:embed="rId5"/>
                      <a:stretch>
                        <a:fillRect/>
                      </a:stretch>
                    </a:blipFill>
                  </a:tcPr>
                </a:tc>
                <a:tc hMerge="1">
                  <a:txBody>
                    <a:bodyPr/>
                    <a:lstStyle/>
                    <a:p>
                      <a:endParaRPr lang="en-US" sz="2400" dirty="0">
                        <a:solidFill>
                          <a:srgbClr val="1F3A4E"/>
                        </a:solidFill>
                      </a:endParaRPr>
                    </a:p>
                  </a:txBody>
                  <a:tcPr/>
                </a:tc>
                <a:extLst>
                  <a:ext uri="{0D108BD9-81ED-4DB2-BD59-A6C34878D82A}">
                    <a16:rowId xmlns:a16="http://schemas.microsoft.com/office/drawing/2014/main" val="10006"/>
                  </a:ext>
                </a:extLst>
              </a:tr>
              <a:tr h="644151">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1200" b="1" noProof="0" dirty="0">
                          <a:solidFill>
                            <a:srgbClr val="FFC000"/>
                          </a:solidFill>
                          <a:latin typeface="Arial"/>
                          <a:cs typeface="Arial"/>
                        </a:rPr>
                        <a:t>Quality check your graphics</a:t>
                      </a:r>
                    </a:p>
                    <a:p>
                      <a:pPr marL="0" marR="0" lvl="0" indent="0" algn="l" defTabSz="1518341" rtl="0" eaLnBrk="1" fontAlgn="auto" latinLnBrk="0" hangingPunct="1">
                        <a:lnSpc>
                          <a:spcPct val="100000"/>
                        </a:lnSpc>
                        <a:spcBef>
                          <a:spcPts val="0"/>
                        </a:spcBef>
                        <a:spcAft>
                          <a:spcPts val="0"/>
                        </a:spcAft>
                        <a:buClrTx/>
                        <a:buSzTx/>
                        <a:buFontTx/>
                        <a:buNone/>
                        <a:tabLst/>
                        <a:defRPr/>
                      </a:pPr>
                      <a:r>
                        <a:rPr lang="en-US" sz="1000" noProof="0" dirty="0">
                          <a:solidFill>
                            <a:srgbClr val="D9D9D9"/>
                          </a:solidFill>
                          <a:latin typeface="Arial"/>
                          <a:cs typeface="Arial"/>
                        </a:rPr>
                        <a:t>Zoom in and look at your images at 100%-200% magnification. If they look clear, they will print well. </a:t>
                      </a:r>
                    </a:p>
                  </a:txBody>
                  <a:tcPr marL="71080" marR="71080" marT="35540" marB="35540">
                    <a:solidFill>
                      <a:srgbClr val="010101"/>
                    </a:solidFill>
                  </a:tcPr>
                </a:tc>
                <a:tc hMerge="1">
                  <a:txBody>
                    <a:bodyPr/>
                    <a:lstStyle/>
                    <a:p>
                      <a:endParaRPr lang="en-US" sz="2400" dirty="0">
                        <a:solidFill>
                          <a:srgbClr val="1F3A4E"/>
                        </a:solidFill>
                      </a:endParaRPr>
                    </a:p>
                  </a:txBody>
                  <a:tcPr>
                    <a:solidFill>
                      <a:schemeClr val="tx1">
                        <a:lumMod val="95000"/>
                        <a:lumOff val="5000"/>
                      </a:schemeClr>
                    </a:solidFill>
                  </a:tcPr>
                </a:tc>
                <a:extLst>
                  <a:ext uri="{0D108BD9-81ED-4DB2-BD59-A6C34878D82A}">
                    <a16:rowId xmlns:a16="http://schemas.microsoft.com/office/drawing/2014/main" val="10007"/>
                  </a:ext>
                </a:extLst>
              </a:tr>
              <a:tr h="1603624">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1000" noProof="0" dirty="0">
                        <a:solidFill>
                          <a:schemeClr val="bg1"/>
                        </a:solidFill>
                        <a:latin typeface="Arial"/>
                        <a:cs typeface="Arial"/>
                      </a:endParaRPr>
                    </a:p>
                  </a:txBody>
                  <a:tcPr marL="71080" marR="71080" marT="35540" marB="35540">
                    <a:blipFill rotWithShape="1">
                      <a:blip r:embed="rId6"/>
                      <a:stretch>
                        <a:fillRect/>
                      </a:stretch>
                    </a:blipFill>
                  </a:tcPr>
                </a:tc>
                <a:tc hMerge="1">
                  <a:txBody>
                    <a:bodyPr/>
                    <a:lstStyle/>
                    <a:p>
                      <a:endParaRPr lang="en-US"/>
                    </a:p>
                  </a:txBody>
                  <a:tcPr/>
                </a:tc>
                <a:extLst>
                  <a:ext uri="{0D108BD9-81ED-4DB2-BD59-A6C34878D82A}">
                    <a16:rowId xmlns:a16="http://schemas.microsoft.com/office/drawing/2014/main" val="10010"/>
                  </a:ext>
                </a:extLst>
              </a:tr>
            </a:tbl>
          </a:graphicData>
        </a:graphic>
      </p:graphicFrame>
      <p:graphicFrame>
        <p:nvGraphicFramePr>
          <p:cNvPr id="12" name="Table 11">
            <a:extLst>
              <a:ext uri="{FF2B5EF4-FFF2-40B4-BE49-F238E27FC236}">
                <a16:creationId xmlns:a16="http://schemas.microsoft.com/office/drawing/2014/main" id="{A5873058-EF11-4846-BD70-E06FB3E7BC2A}"/>
              </a:ext>
            </a:extLst>
          </p:cNvPr>
          <p:cNvGraphicFramePr>
            <a:graphicFrameLocks noGrp="1"/>
          </p:cNvGraphicFramePr>
          <p:nvPr userDrawn="1">
            <p:extLst>
              <p:ext uri="{D42A27DB-BD31-4B8C-83A1-F6EECF244321}">
                <p14:modId xmlns:p14="http://schemas.microsoft.com/office/powerpoint/2010/main" val="3697004425"/>
              </p:ext>
            </p:extLst>
          </p:nvPr>
        </p:nvGraphicFramePr>
        <p:xfrm>
          <a:off x="29619709" y="0"/>
          <a:ext cx="5621803" cy="16467402"/>
        </p:xfrm>
        <a:graphic>
          <a:graphicData uri="http://schemas.openxmlformats.org/drawingml/2006/table">
            <a:tbl>
              <a:tblPr firstRow="1" bandRow="1">
                <a:tableStyleId>{5C22544A-7EE6-4342-B048-85BDC9FD1C3A}</a:tableStyleId>
              </a:tblPr>
              <a:tblGrid>
                <a:gridCol w="2095685">
                  <a:extLst>
                    <a:ext uri="{9D8B030D-6E8A-4147-A177-3AD203B41FA5}">
                      <a16:colId xmlns:a16="http://schemas.microsoft.com/office/drawing/2014/main" val="20000"/>
                    </a:ext>
                  </a:extLst>
                </a:gridCol>
                <a:gridCol w="681713">
                  <a:extLst>
                    <a:ext uri="{9D8B030D-6E8A-4147-A177-3AD203B41FA5}">
                      <a16:colId xmlns:a16="http://schemas.microsoft.com/office/drawing/2014/main" val="997673227"/>
                    </a:ext>
                  </a:extLst>
                </a:gridCol>
                <a:gridCol w="2844405">
                  <a:extLst>
                    <a:ext uri="{9D8B030D-6E8A-4147-A177-3AD203B41FA5}">
                      <a16:colId xmlns:a16="http://schemas.microsoft.com/office/drawing/2014/main" val="3407509820"/>
                    </a:ext>
                  </a:extLst>
                </a:gridCol>
              </a:tblGrid>
              <a:tr h="646893">
                <a:tc gridSpan="3">
                  <a:txBody>
                    <a:bodyPr/>
                    <a:lstStyle/>
                    <a:p>
                      <a:pPr marL="0" marR="0" indent="0" algn="ctr" defTabSz="4388900" rtl="0" eaLnBrk="1" fontAlgn="auto" latinLnBrk="0" hangingPunct="1">
                        <a:lnSpc>
                          <a:spcPct val="100000"/>
                        </a:lnSpc>
                        <a:spcBef>
                          <a:spcPts val="0"/>
                        </a:spcBef>
                        <a:spcAft>
                          <a:spcPts val="0"/>
                        </a:spcAft>
                        <a:buClrTx/>
                        <a:buSzTx/>
                        <a:buFontTx/>
                        <a:buNone/>
                        <a:tabLst/>
                        <a:defRPr/>
                      </a:pPr>
                      <a:r>
                        <a:rPr lang="en-US" sz="2100" b="0" spc="600" dirty="0">
                          <a:solidFill>
                            <a:srgbClr val="1F3A4E"/>
                          </a:solidFill>
                          <a:latin typeface="Arial Black" panose="020B0A04020102020204" pitchFamily="34" charset="0"/>
                        </a:rPr>
                        <a:t>QUICK START GUIDE</a:t>
                      </a:r>
                      <a:br>
                        <a:rPr lang="en-US" sz="2100" b="0" spc="600" dirty="0">
                          <a:solidFill>
                            <a:srgbClr val="1F3A4E"/>
                          </a:solidFill>
                          <a:latin typeface="Arial Black" panose="020B0A04020102020204" pitchFamily="34" charset="0"/>
                        </a:rPr>
                      </a:br>
                      <a:r>
                        <a:rPr lang="en-US" sz="1700" b="1" spc="0" dirty="0">
                          <a:solidFill>
                            <a:srgbClr val="FF0000"/>
                          </a:solidFill>
                          <a:latin typeface="Trebuchet MS" pitchFamily="34" charset="0"/>
                        </a:rPr>
                        <a:t>(THIS SIDEBAR WILL NOT PRINT)</a:t>
                      </a:r>
                      <a:endParaRPr lang="en-US" sz="2100" b="1" spc="600" dirty="0">
                        <a:solidFill>
                          <a:schemeClr val="bg1"/>
                        </a:solidFill>
                        <a:latin typeface="Trebuchet MS" pitchFamily="34" charset="0"/>
                      </a:endParaRPr>
                    </a:p>
                  </a:txBody>
                  <a:tcPr marL="95264" marR="95264" marT="47632" marB="47632">
                    <a:solidFill>
                      <a:srgbClr val="FFC000"/>
                    </a:solidFill>
                  </a:tcPr>
                </a:tc>
                <a:tc hMerge="1">
                  <a:txBody>
                    <a:bodyPr/>
                    <a:lstStyle/>
                    <a:p>
                      <a:endParaRPr lang="en-US"/>
                    </a:p>
                  </a:txBody>
                  <a:tcPr/>
                </a:tc>
                <a:tc hMerge="1">
                  <a:txBody>
                    <a:bodyPr/>
                    <a:lstStyle/>
                    <a:p>
                      <a:pPr marL="0" marR="0" indent="0" algn="ctr" defTabSz="4388900" rtl="0" eaLnBrk="1" fontAlgn="auto" latinLnBrk="0" hangingPunct="1">
                        <a:lnSpc>
                          <a:spcPct val="100000"/>
                        </a:lnSpc>
                        <a:spcBef>
                          <a:spcPts val="0"/>
                        </a:spcBef>
                        <a:spcAft>
                          <a:spcPts val="0"/>
                        </a:spcAft>
                        <a:buClrTx/>
                        <a:buSzTx/>
                        <a:buFontTx/>
                        <a:buNone/>
                        <a:tabLst/>
                        <a:defRPr/>
                      </a:pPr>
                      <a:endParaRPr lang="en-US" sz="2100" b="1" spc="600" dirty="0">
                        <a:solidFill>
                          <a:schemeClr val="bg1"/>
                        </a:solidFill>
                        <a:latin typeface="Trebuchet MS" pitchFamily="34" charset="0"/>
                      </a:endParaRPr>
                    </a:p>
                  </a:txBody>
                  <a:tcPr marL="95264" marR="95264" marT="47632" marB="47632">
                    <a:solidFill>
                      <a:srgbClr val="FFC000"/>
                    </a:solidFill>
                  </a:tcPr>
                </a:tc>
                <a:extLst>
                  <a:ext uri="{0D108BD9-81ED-4DB2-BD59-A6C34878D82A}">
                    <a16:rowId xmlns:a16="http://schemas.microsoft.com/office/drawing/2014/main" val="10000"/>
                  </a:ext>
                </a:extLst>
              </a:tr>
              <a:tr h="2580081">
                <a:tc gridSpan="3">
                  <a:txBody>
                    <a:bodyPr/>
                    <a:lstStyle/>
                    <a:p>
                      <a:pPr algn="l"/>
                      <a:r>
                        <a:rPr lang="en-US" sz="1500" b="1" baseline="0" dirty="0">
                          <a:solidFill>
                            <a:srgbClr val="FFC000"/>
                          </a:solidFill>
                          <a:latin typeface="Arial" panose="020B0604020202020204" pitchFamily="34" charset="0"/>
                          <a:cs typeface="Arial" panose="020B0604020202020204" pitchFamily="34" charset="0"/>
                        </a:rPr>
                        <a:t>How to change the template colors</a:t>
                      </a:r>
                    </a:p>
                    <a:p>
                      <a:pPr marL="0" indent="0" algn="l" defTabSz="114300"/>
                      <a:r>
                        <a:rPr lang="en-US" sz="1300" b="0" baseline="0" dirty="0">
                          <a:solidFill>
                            <a:srgbClr val="D9D9D9"/>
                          </a:solidFill>
                          <a:latin typeface="Arial" panose="020B0604020202020204" pitchFamily="34" charset="0"/>
                          <a:cs typeface="Arial" panose="020B0604020202020204" pitchFamily="34" charset="0"/>
                        </a:rPr>
                        <a:t>You can change the overall template color theme by clicking on the COLORS dropdown menu under the DESIGN tab. You can see a tutorial here: </a:t>
                      </a:r>
                      <a:r>
                        <a:rPr lang="en-US" sz="1300" dirty="0">
                          <a:solidFill>
                            <a:srgbClr val="FFC000"/>
                          </a:solidFill>
                          <a:hlinkClick r:id="rId7">
                            <a:extLst>
                              <a:ext uri="{A12FA001-AC4F-418D-AE19-62706E023703}">
                                <ahyp:hlinkClr xmlns="" xmlns:ahyp="http://schemas.microsoft.com/office/drawing/2018/hyperlinkcolor" val="tx"/>
                              </a:ext>
                            </a:extLst>
                          </a:hlinkClick>
                        </a:rPr>
                        <a:t>https://www.posterpresentations.com/how-to-change-the-research-poster-template-colors.html</a:t>
                      </a:r>
                      <a:endParaRPr lang="en-US" sz="1300" dirty="0">
                        <a:solidFill>
                          <a:srgbClr val="FFC000"/>
                        </a:solidFill>
                      </a:endParaRPr>
                    </a:p>
                    <a:p>
                      <a:pPr marL="0" indent="0" algn="l" defTabSz="114300"/>
                      <a:endParaRPr lang="en-US" sz="1300" b="0" baseline="0" dirty="0">
                        <a:solidFill>
                          <a:srgbClr val="D9D9D9"/>
                        </a:solidFill>
                        <a:latin typeface="Arial" panose="020B0604020202020204" pitchFamily="34" charset="0"/>
                        <a:cs typeface="Arial" panose="020B0604020202020204" pitchFamily="34" charset="0"/>
                      </a:endParaRPr>
                    </a:p>
                    <a:p>
                      <a:pPr marL="0" indent="0" algn="l" defTabSz="114300"/>
                      <a:r>
                        <a:rPr lang="en-US" sz="1300" b="0" baseline="0" dirty="0">
                          <a:solidFill>
                            <a:srgbClr val="D9D9D9"/>
                          </a:solidFill>
                          <a:latin typeface="Arial" panose="020B0604020202020204" pitchFamily="34" charset="0"/>
                          <a:cs typeface="Arial" panose="020B0604020202020204" pitchFamily="34" charset="0"/>
                        </a:rPr>
                        <a:t>You can also manually change the color of individual elements by going to VIEW &gt; SLIDE MASTER. On the left side of your screen select the background master where you can change the template background, column sizes, etc. </a:t>
                      </a:r>
                    </a:p>
                    <a:p>
                      <a:pPr marL="0" indent="0" algn="l" defTabSz="114300"/>
                      <a:endParaRPr lang="en-US" sz="1300" b="0" baseline="0" dirty="0">
                        <a:solidFill>
                          <a:srgbClr val="D9D9D9"/>
                        </a:solidFill>
                        <a:latin typeface="Arial" panose="020B0604020202020204" pitchFamily="34" charset="0"/>
                        <a:cs typeface="Arial" panose="020B0604020202020204" pitchFamily="34" charset="0"/>
                      </a:endParaRPr>
                    </a:p>
                    <a:p>
                      <a:pPr marL="0" indent="0" algn="l" defTabSz="114300"/>
                      <a:r>
                        <a:rPr lang="en-US" sz="1300" b="0" baseline="0" dirty="0">
                          <a:solidFill>
                            <a:srgbClr val="D9D9D9"/>
                          </a:solidFill>
                          <a:latin typeface="Arial" panose="020B0604020202020204" pitchFamily="34" charset="0"/>
                          <a:cs typeface="Arial" panose="020B0604020202020204" pitchFamily="34" charset="0"/>
                        </a:rPr>
                        <a:t>After you finish working on the SLIDE MASTER, it is important that you go to VIEW &gt; NORMAL to continue working on your poster. </a:t>
                      </a:r>
                    </a:p>
                  </a:txBody>
                  <a:tcPr marL="95264" marR="95264" marT="47632" marB="47632">
                    <a:solidFill>
                      <a:schemeClr val="tx1"/>
                    </a:solidFill>
                  </a:tcPr>
                </a:tc>
                <a:tc hMerge="1">
                  <a:txBody>
                    <a:bodyPr/>
                    <a:lstStyle/>
                    <a:p>
                      <a:endParaRPr lang="en-US" sz="2400" dirty="0">
                        <a:solidFill>
                          <a:srgbClr val="1F3A4E"/>
                        </a:solidFill>
                      </a:endParaRPr>
                    </a:p>
                  </a:txBody>
                  <a:tcPr marL="182880" marT="137160">
                    <a:blipFill rotWithShape="1">
                      <a:blip r:embed="rId8"/>
                      <a:stretch>
                        <a:fillRect/>
                      </a:stretch>
                    </a:blipFill>
                  </a:tcPr>
                </a:tc>
                <a:tc hMerge="1">
                  <a:txBody>
                    <a:bodyPr/>
                    <a:lstStyle/>
                    <a:p>
                      <a:pPr marL="0" indent="0" algn="l" defTabSz="114300"/>
                      <a:endParaRPr lang="en-US" sz="1300" b="0" baseline="0" dirty="0">
                        <a:solidFill>
                          <a:srgbClr val="D9D9D9"/>
                        </a:solidFill>
                        <a:latin typeface="Arial" panose="020B0604020202020204" pitchFamily="34" charset="0"/>
                        <a:cs typeface="Arial" panose="020B0604020202020204" pitchFamily="34" charset="0"/>
                      </a:endParaRPr>
                    </a:p>
                  </a:txBody>
                  <a:tcPr marL="95264" marR="95264" marT="47632" marB="47632">
                    <a:solidFill>
                      <a:schemeClr val="tx1"/>
                    </a:solidFill>
                  </a:tcPr>
                </a:tc>
                <a:extLst>
                  <a:ext uri="{0D108BD9-81ED-4DB2-BD59-A6C34878D82A}">
                    <a16:rowId xmlns:a16="http://schemas.microsoft.com/office/drawing/2014/main" val="10001"/>
                  </a:ext>
                </a:extLst>
              </a:tr>
              <a:tr h="1352261">
                <a:tc gridSpan="3">
                  <a:txBody>
                    <a:bodyPr/>
                    <a:lstStyle/>
                    <a:p>
                      <a:r>
                        <a:rPr lang="en-US" sz="1500" b="1" dirty="0">
                          <a:solidFill>
                            <a:srgbClr val="FFC000"/>
                          </a:solidFill>
                          <a:latin typeface="Arial" panose="020B0604020202020204" pitchFamily="34" charset="0"/>
                          <a:cs typeface="Arial" panose="020B0604020202020204" pitchFamily="34" charset="0"/>
                        </a:rPr>
                        <a:t>How to change the column layout configuration</a:t>
                      </a:r>
                    </a:p>
                    <a:p>
                      <a:r>
                        <a:rPr lang="en-US" sz="1300" dirty="0">
                          <a:solidFill>
                            <a:srgbClr val="D9D9D9"/>
                          </a:solidFill>
                          <a:latin typeface="Arial" panose="020B0604020202020204" pitchFamily="34" charset="0"/>
                          <a:cs typeface="Arial" panose="020B0604020202020204" pitchFamily="34" charset="0"/>
                        </a:rPr>
                        <a:t>You can manually change the configuration on the columns by going to VIEW &gt; SLIDE MASTER. You can delete columns, resize them or modify them as needed for your layout. </a:t>
                      </a:r>
                    </a:p>
                    <a:p>
                      <a:pPr marL="0" marR="0" indent="0" algn="l" defTabSz="3765366" rtl="0" eaLnBrk="1" fontAlgn="auto" latinLnBrk="0" hangingPunct="1">
                        <a:lnSpc>
                          <a:spcPct val="100000"/>
                        </a:lnSpc>
                        <a:spcBef>
                          <a:spcPts val="0"/>
                        </a:spcBef>
                        <a:spcAft>
                          <a:spcPts val="0"/>
                        </a:spcAft>
                        <a:buClrTx/>
                        <a:buSzTx/>
                        <a:buFontTx/>
                        <a:buNone/>
                        <a:tabLst/>
                        <a:defRPr/>
                      </a:pPr>
                      <a:r>
                        <a:rPr lang="en-US" sz="1300" dirty="0">
                          <a:solidFill>
                            <a:srgbClr val="D9D9D9"/>
                          </a:solidFill>
                          <a:latin typeface="Arial" panose="020B0604020202020204" pitchFamily="34" charset="0"/>
                          <a:cs typeface="Arial" panose="020B0604020202020204" pitchFamily="34" charset="0"/>
                        </a:rPr>
                        <a:t>You can see a tutorial here: </a:t>
                      </a:r>
                      <a:r>
                        <a:rPr lang="en-US" sz="1300" u="sng" dirty="0">
                          <a:solidFill>
                            <a:srgbClr val="FFC000"/>
                          </a:solidFill>
                          <a:latin typeface="Arial" panose="020B0604020202020204" pitchFamily="34" charset="0"/>
                          <a:cs typeface="Arial" panose="020B0604020202020204" pitchFamily="34" charset="0"/>
                        </a:rPr>
                        <a:t>https://</a:t>
                      </a:r>
                      <a:r>
                        <a:rPr lang="en-US" sz="1300" u="sng" dirty="0" err="1">
                          <a:solidFill>
                            <a:srgbClr val="FFC000"/>
                          </a:solidFill>
                          <a:latin typeface="Arial" panose="020B0604020202020204" pitchFamily="34" charset="0"/>
                          <a:cs typeface="Arial" panose="020B0604020202020204" pitchFamily="34" charset="0"/>
                        </a:rPr>
                        <a:t>www.posterpresentations.com</a:t>
                      </a:r>
                      <a:r>
                        <a:rPr lang="en-US" sz="1300" u="sng" dirty="0">
                          <a:solidFill>
                            <a:srgbClr val="FFC000"/>
                          </a:solidFill>
                          <a:latin typeface="Arial" panose="020B0604020202020204" pitchFamily="34" charset="0"/>
                          <a:cs typeface="Arial" panose="020B0604020202020204" pitchFamily="34" charset="0"/>
                        </a:rPr>
                        <a:t>/how-to-change-the-column-</a:t>
                      </a:r>
                      <a:r>
                        <a:rPr lang="en-US" sz="1300" u="sng" dirty="0" err="1">
                          <a:solidFill>
                            <a:srgbClr val="FFC000"/>
                          </a:solidFill>
                          <a:latin typeface="Arial" panose="020B0604020202020204" pitchFamily="34" charset="0"/>
                          <a:cs typeface="Arial" panose="020B0604020202020204" pitchFamily="34" charset="0"/>
                        </a:rPr>
                        <a:t>configuration.html</a:t>
                      </a:r>
                      <a:endParaRPr lang="en-US" sz="4400" u="sng" dirty="0">
                        <a:solidFill>
                          <a:srgbClr val="FFC000"/>
                        </a:solidFill>
                      </a:endParaRPr>
                    </a:p>
                  </a:txBody>
                  <a:tcPr marL="190527" marR="95264" marT="142896" marB="47632">
                    <a:solidFill>
                      <a:schemeClr val="tx1"/>
                    </a:solidFill>
                  </a:tcPr>
                </a:tc>
                <a:tc hMerge="1">
                  <a:txBody>
                    <a:bodyPr/>
                    <a:lstStyle/>
                    <a:p>
                      <a:endParaRPr lang="en-US" sz="2400" dirty="0">
                        <a:solidFill>
                          <a:srgbClr val="1F3A4E"/>
                        </a:solidFill>
                      </a:endParaRPr>
                    </a:p>
                  </a:txBody>
                  <a:tcPr marL="182880" marT="137160">
                    <a:blipFill rotWithShape="1">
                      <a:blip r:embed="rId9"/>
                      <a:stretch>
                        <a:fillRect/>
                      </a:stretch>
                    </a:blipFill>
                  </a:tcPr>
                </a:tc>
                <a:tc hMerge="1">
                  <a:txBody>
                    <a:bodyPr/>
                    <a:lstStyle/>
                    <a:p>
                      <a:pPr marL="0" marR="0" indent="0" algn="l" defTabSz="3765366" rtl="0" eaLnBrk="1" fontAlgn="auto" latinLnBrk="0" hangingPunct="1">
                        <a:lnSpc>
                          <a:spcPct val="100000"/>
                        </a:lnSpc>
                        <a:spcBef>
                          <a:spcPts val="0"/>
                        </a:spcBef>
                        <a:spcAft>
                          <a:spcPts val="0"/>
                        </a:spcAft>
                        <a:buClrTx/>
                        <a:buSzTx/>
                        <a:buFontTx/>
                        <a:buNone/>
                        <a:tabLst/>
                        <a:defRPr/>
                      </a:pPr>
                      <a:endParaRPr lang="en-US" sz="4400" u="sng" dirty="0">
                        <a:solidFill>
                          <a:srgbClr val="FFC000"/>
                        </a:solidFill>
                      </a:endParaRPr>
                    </a:p>
                  </a:txBody>
                  <a:tcPr marL="190527" marR="95264" marT="142896" marB="47632">
                    <a:solidFill>
                      <a:schemeClr val="tx1"/>
                    </a:solidFill>
                  </a:tcPr>
                </a:tc>
                <a:extLst>
                  <a:ext uri="{0D108BD9-81ED-4DB2-BD59-A6C34878D82A}">
                    <a16:rowId xmlns:a16="http://schemas.microsoft.com/office/drawing/2014/main" val="10004"/>
                  </a:ext>
                </a:extLst>
              </a:tr>
              <a:tr h="1587221">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1300" noProof="0" dirty="0">
                        <a:solidFill>
                          <a:srgbClr val="D9D9D9"/>
                        </a:solidFill>
                        <a:latin typeface="Arial" panose="020B0604020202020204" pitchFamily="34" charset="0"/>
                        <a:cs typeface="Arial" panose="020B0604020202020204" pitchFamily="34" charset="0"/>
                      </a:endParaRPr>
                    </a:p>
                  </a:txBody>
                  <a:tcPr marL="95264" marR="95264" marT="47632" marB="47632">
                    <a:blipFill dpi="0" rotWithShape="1">
                      <a:blip r:embed="rId10">
                        <a:extLst>
                          <a:ext uri="{28A0092B-C50C-407E-A947-70E740481C1C}">
                            <a14:useLocalDpi xmlns:a14="http://schemas.microsoft.com/office/drawing/2010/main" val="0"/>
                          </a:ext>
                        </a:extLst>
                      </a:blip>
                      <a:srcRect/>
                      <a:stretch>
                        <a:fillRect/>
                      </a:stretch>
                    </a:blipFill>
                  </a:tcPr>
                </a:tc>
                <a:tc hMerge="1">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1500" b="1" noProof="0">
                          <a:solidFill>
                            <a:srgbClr val="FFC000"/>
                          </a:solidFill>
                          <a:latin typeface="Arial" panose="020B0604020202020204" pitchFamily="34" charset="0"/>
                          <a:cs typeface="Arial" panose="020B0604020202020204" pitchFamily="34" charset="0"/>
                        </a:rPr>
                        <a:t>How to hide the QUICK START GUIDE bars from the sides of the template</a:t>
                      </a:r>
                    </a:p>
                    <a:p>
                      <a:pPr marL="0" marR="0" lvl="0" indent="0" algn="l" defTabSz="114300" rtl="0" eaLnBrk="1" fontAlgn="auto" latinLnBrk="0" hangingPunct="1">
                        <a:lnSpc>
                          <a:spcPct val="100000"/>
                        </a:lnSpc>
                        <a:spcBef>
                          <a:spcPts val="0"/>
                        </a:spcBef>
                        <a:spcAft>
                          <a:spcPts val="0"/>
                        </a:spcAft>
                        <a:buClrTx/>
                        <a:buSzTx/>
                        <a:buFontTx/>
                        <a:buNone/>
                        <a:tabLst/>
                        <a:defRPr/>
                      </a:pPr>
                      <a:r>
                        <a:rPr lang="en-US" sz="1300" noProof="0">
                          <a:solidFill>
                            <a:srgbClr val="D9D9D9"/>
                          </a:solidFill>
                          <a:latin typeface="Arial" panose="020B0604020202020204" pitchFamily="34" charset="0"/>
                          <a:cs typeface="Arial" panose="020B0604020202020204" pitchFamily="34" charset="0"/>
                        </a:rPr>
                        <a:t>The Quick Start</a:t>
                      </a:r>
                      <a:r>
                        <a:rPr lang="en-US" sz="1300" baseline="0" noProof="0">
                          <a:solidFill>
                            <a:srgbClr val="D9D9D9"/>
                          </a:solidFill>
                          <a:latin typeface="Arial" panose="020B0604020202020204" pitchFamily="34" charset="0"/>
                          <a:cs typeface="Arial" panose="020B0604020202020204" pitchFamily="34" charset="0"/>
                        </a:rPr>
                        <a:t> Guides</a:t>
                      </a:r>
                      <a:r>
                        <a:rPr lang="en-US" sz="1300" noProof="0">
                          <a:solidFill>
                            <a:srgbClr val="D9D9D9"/>
                          </a:solidFill>
                          <a:latin typeface="Arial" panose="020B0604020202020204" pitchFamily="34" charset="0"/>
                          <a:cs typeface="Arial" panose="020B0604020202020204" pitchFamily="34" charset="0"/>
                        </a:rPr>
                        <a:t> </a:t>
                      </a:r>
                      <a:r>
                        <a:rPr lang="en-US" sz="1300" u="sng" noProof="0">
                          <a:solidFill>
                            <a:srgbClr val="D9D9D9"/>
                          </a:solidFill>
                          <a:latin typeface="Arial" panose="020B0604020202020204" pitchFamily="34" charset="0"/>
                          <a:cs typeface="Arial" panose="020B0604020202020204" pitchFamily="34" charset="0"/>
                        </a:rPr>
                        <a:t>are outside the template’s printable area</a:t>
                      </a:r>
                      <a:r>
                        <a:rPr lang="en-US" sz="1300" noProof="0">
                          <a:solidFill>
                            <a:srgbClr val="D9D9D9"/>
                          </a:solidFill>
                          <a:latin typeface="Arial" panose="020B0604020202020204" pitchFamily="34" charset="0"/>
                          <a:cs typeface="Arial" panose="020B0604020202020204" pitchFamily="34" charset="0"/>
                        </a:rPr>
                        <a:t> and they will not be on the printed poster</a:t>
                      </a:r>
                      <a:r>
                        <a:rPr lang="en-US" sz="1300" baseline="0" noProof="0">
                          <a:solidFill>
                            <a:srgbClr val="D9D9D9"/>
                          </a:solidFill>
                          <a:latin typeface="Arial" panose="020B0604020202020204" pitchFamily="34" charset="0"/>
                          <a:cs typeface="Arial" panose="020B0604020202020204" pitchFamily="34" charset="0"/>
                        </a:rPr>
                        <a:t>. </a:t>
                      </a: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1300" baseline="0" noProof="0">
                        <a:solidFill>
                          <a:srgbClr val="D9D9D9"/>
                        </a:solidFill>
                        <a:latin typeface="Arial" panose="020B0604020202020204" pitchFamily="34" charset="0"/>
                        <a:cs typeface="Arial" panose="020B0604020202020204" pitchFamily="34" charset="0"/>
                      </a:endParaRPr>
                    </a:p>
                    <a:p>
                      <a:pPr marL="0" marR="0" lvl="0" indent="0" algn="l" defTabSz="114300" rtl="0" eaLnBrk="1" fontAlgn="auto" latinLnBrk="0" hangingPunct="1">
                        <a:lnSpc>
                          <a:spcPct val="100000"/>
                        </a:lnSpc>
                        <a:spcBef>
                          <a:spcPts val="0"/>
                        </a:spcBef>
                        <a:spcAft>
                          <a:spcPts val="0"/>
                        </a:spcAft>
                        <a:buClrTx/>
                        <a:buSzTx/>
                        <a:buFontTx/>
                        <a:buNone/>
                        <a:tabLst/>
                        <a:defRPr/>
                      </a:pPr>
                      <a:r>
                        <a:rPr lang="en-US" sz="1300" baseline="0" noProof="0">
                          <a:solidFill>
                            <a:srgbClr val="D9D9D9"/>
                          </a:solidFill>
                          <a:latin typeface="Arial" panose="020B0604020202020204" pitchFamily="34" charset="0"/>
                          <a:cs typeface="Arial" panose="020B0604020202020204" pitchFamily="34" charset="0"/>
                        </a:rPr>
                        <a:t>If you create a PDF file from your template, the guides will not be included.</a:t>
                      </a: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1300" baseline="0" noProof="0">
                        <a:solidFill>
                          <a:srgbClr val="D9D9D9"/>
                        </a:solidFill>
                        <a:latin typeface="Arial" panose="020B0604020202020204" pitchFamily="34" charset="0"/>
                        <a:cs typeface="Arial" panose="020B0604020202020204" pitchFamily="34" charset="0"/>
                      </a:endParaRPr>
                    </a:p>
                    <a:p>
                      <a:pPr marL="0" marR="0" lvl="0" indent="0" algn="l" defTabSz="114300" rtl="0" eaLnBrk="1" fontAlgn="auto" latinLnBrk="0" hangingPunct="1">
                        <a:lnSpc>
                          <a:spcPct val="100000"/>
                        </a:lnSpc>
                        <a:spcBef>
                          <a:spcPts val="0"/>
                        </a:spcBef>
                        <a:spcAft>
                          <a:spcPts val="0"/>
                        </a:spcAft>
                        <a:buClrTx/>
                        <a:buSzTx/>
                        <a:buFontTx/>
                        <a:buNone/>
                        <a:tabLst/>
                        <a:defRPr/>
                      </a:pPr>
                      <a:r>
                        <a:rPr lang="en-US" sz="1300" baseline="0" noProof="0">
                          <a:solidFill>
                            <a:srgbClr val="D9D9D9"/>
                          </a:solidFill>
                          <a:latin typeface="Arial" panose="020B0604020202020204" pitchFamily="34" charset="0"/>
                          <a:cs typeface="Arial" panose="020B0604020202020204" pitchFamily="34" charset="0"/>
                        </a:rPr>
                        <a:t>To hide the guides click on the </a:t>
                      </a:r>
                      <a:r>
                        <a:rPr lang="en-US" sz="1300" b="1" baseline="0" noProof="0">
                          <a:solidFill>
                            <a:srgbClr val="D9D9D9"/>
                          </a:solidFill>
                          <a:latin typeface="Arial" panose="020B0604020202020204" pitchFamily="34" charset="0"/>
                          <a:cs typeface="Arial" panose="020B0604020202020204" pitchFamily="34" charset="0"/>
                        </a:rPr>
                        <a:t>Home</a:t>
                      </a:r>
                      <a:r>
                        <a:rPr lang="en-US" sz="1300" baseline="0" noProof="0">
                          <a:solidFill>
                            <a:srgbClr val="D9D9D9"/>
                          </a:solidFill>
                          <a:latin typeface="Arial" panose="020B0604020202020204" pitchFamily="34" charset="0"/>
                          <a:cs typeface="Arial" panose="020B0604020202020204" pitchFamily="34" charset="0"/>
                        </a:rPr>
                        <a:t> tab (top of the screen) and then click on the </a:t>
                      </a:r>
                      <a:r>
                        <a:rPr lang="en-US" sz="1300" b="1" baseline="0" noProof="0">
                          <a:solidFill>
                            <a:srgbClr val="D9D9D9"/>
                          </a:solidFill>
                          <a:latin typeface="Arial" panose="020B0604020202020204" pitchFamily="34" charset="0"/>
                          <a:cs typeface="Arial" panose="020B0604020202020204" pitchFamily="34" charset="0"/>
                        </a:rPr>
                        <a:t>Layout</a:t>
                      </a:r>
                      <a:r>
                        <a:rPr lang="en-US" sz="1300" baseline="0" noProof="0">
                          <a:solidFill>
                            <a:srgbClr val="D9D9D9"/>
                          </a:solidFill>
                          <a:latin typeface="Arial" panose="020B0604020202020204" pitchFamily="34" charset="0"/>
                          <a:cs typeface="Arial" panose="020B0604020202020204" pitchFamily="34" charset="0"/>
                        </a:rPr>
                        <a:t> button below to see the available layouts. Choose the </a:t>
                      </a:r>
                      <a:r>
                        <a:rPr lang="en-US" sz="1300" b="1" baseline="0" noProof="0">
                          <a:solidFill>
                            <a:srgbClr val="D9D9D9"/>
                          </a:solidFill>
                          <a:latin typeface="Arial" panose="020B0604020202020204" pitchFamily="34" charset="0"/>
                          <a:cs typeface="Arial" panose="020B0604020202020204" pitchFamily="34" charset="0"/>
                        </a:rPr>
                        <a:t>Without Guides </a:t>
                      </a:r>
                      <a:r>
                        <a:rPr lang="en-US" sz="1300" b="0" baseline="0" noProof="0">
                          <a:solidFill>
                            <a:srgbClr val="D9D9D9"/>
                          </a:solidFill>
                          <a:latin typeface="Arial" panose="020B0604020202020204" pitchFamily="34" charset="0"/>
                          <a:cs typeface="Arial" panose="020B0604020202020204" pitchFamily="34" charset="0"/>
                        </a:rPr>
                        <a:t>layout</a:t>
                      </a:r>
                      <a:r>
                        <a:rPr lang="en-US" sz="1300" baseline="0" noProof="0">
                          <a:solidFill>
                            <a:srgbClr val="D9D9D9"/>
                          </a:solidFill>
                          <a:latin typeface="Arial" panose="020B0604020202020204" pitchFamily="34" charset="0"/>
                          <a:cs typeface="Arial" panose="020B0604020202020204" pitchFamily="34" charset="0"/>
                        </a:rPr>
                        <a:t>.</a:t>
                      </a:r>
                      <a:endParaRPr lang="en-US" sz="1300" noProof="0" dirty="0">
                        <a:solidFill>
                          <a:srgbClr val="D9D9D9"/>
                        </a:solidFill>
                        <a:latin typeface="Arial" panose="020B0604020202020204" pitchFamily="34" charset="0"/>
                        <a:cs typeface="Arial" panose="020B0604020202020204" pitchFamily="34" charset="0"/>
                      </a:endParaRPr>
                    </a:p>
                  </a:txBody>
                  <a:tcPr marL="95264" marR="95264" marT="47632" marB="47632">
                    <a:solidFill>
                      <a:srgbClr val="010101"/>
                    </a:solidFill>
                  </a:tcPr>
                </a:tc>
                <a:tc row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1500" b="1" noProof="0" dirty="0">
                          <a:solidFill>
                            <a:srgbClr val="FFC000"/>
                          </a:solidFill>
                          <a:latin typeface="Arial" panose="020B0604020202020204" pitchFamily="34" charset="0"/>
                          <a:cs typeface="Arial" panose="020B0604020202020204" pitchFamily="34" charset="0"/>
                        </a:rPr>
                        <a:t>How to hide the QUICK START GUIDE bars from the sides of the template</a:t>
                      </a:r>
                    </a:p>
                    <a:p>
                      <a:pPr marL="0" marR="0" lvl="0" indent="0" algn="l" defTabSz="114300" rtl="0" eaLnBrk="1" fontAlgn="auto" latinLnBrk="0" hangingPunct="1">
                        <a:lnSpc>
                          <a:spcPct val="100000"/>
                        </a:lnSpc>
                        <a:spcBef>
                          <a:spcPts val="0"/>
                        </a:spcBef>
                        <a:spcAft>
                          <a:spcPts val="0"/>
                        </a:spcAft>
                        <a:buClrTx/>
                        <a:buSzTx/>
                        <a:buFontTx/>
                        <a:buNone/>
                        <a:tabLst/>
                        <a:defRPr/>
                      </a:pPr>
                      <a:r>
                        <a:rPr lang="en-US" sz="1300" noProof="0" dirty="0">
                          <a:solidFill>
                            <a:srgbClr val="D9D9D9"/>
                          </a:solidFill>
                          <a:latin typeface="Arial" panose="020B0604020202020204" pitchFamily="34" charset="0"/>
                          <a:cs typeface="Arial" panose="020B0604020202020204" pitchFamily="34" charset="0"/>
                        </a:rPr>
                        <a:t>The Quick Start</a:t>
                      </a:r>
                      <a:r>
                        <a:rPr lang="en-US" sz="1300" baseline="0" noProof="0" dirty="0">
                          <a:solidFill>
                            <a:srgbClr val="D9D9D9"/>
                          </a:solidFill>
                          <a:latin typeface="Arial" panose="020B0604020202020204" pitchFamily="34" charset="0"/>
                          <a:cs typeface="Arial" panose="020B0604020202020204" pitchFamily="34" charset="0"/>
                        </a:rPr>
                        <a:t> Guides</a:t>
                      </a:r>
                      <a:r>
                        <a:rPr lang="en-US" sz="1300" noProof="0" dirty="0">
                          <a:solidFill>
                            <a:srgbClr val="D9D9D9"/>
                          </a:solidFill>
                          <a:latin typeface="Arial" panose="020B0604020202020204" pitchFamily="34" charset="0"/>
                          <a:cs typeface="Arial" panose="020B0604020202020204" pitchFamily="34" charset="0"/>
                        </a:rPr>
                        <a:t> </a:t>
                      </a:r>
                      <a:r>
                        <a:rPr lang="en-US" sz="1300" u="sng" noProof="0" dirty="0">
                          <a:solidFill>
                            <a:srgbClr val="D9D9D9"/>
                          </a:solidFill>
                          <a:latin typeface="Arial" panose="020B0604020202020204" pitchFamily="34" charset="0"/>
                          <a:cs typeface="Arial" panose="020B0604020202020204" pitchFamily="34" charset="0"/>
                        </a:rPr>
                        <a:t>are outside the template’s printable area</a:t>
                      </a:r>
                      <a:r>
                        <a:rPr lang="en-US" sz="1300" noProof="0" dirty="0">
                          <a:solidFill>
                            <a:srgbClr val="D9D9D9"/>
                          </a:solidFill>
                          <a:latin typeface="Arial" panose="020B0604020202020204" pitchFamily="34" charset="0"/>
                          <a:cs typeface="Arial" panose="020B0604020202020204" pitchFamily="34" charset="0"/>
                        </a:rPr>
                        <a:t> and they will not be on the printed poster</a:t>
                      </a:r>
                      <a:r>
                        <a:rPr lang="en-US" sz="1300" baseline="0" noProof="0" dirty="0">
                          <a:solidFill>
                            <a:srgbClr val="D9D9D9"/>
                          </a:solidFill>
                          <a:latin typeface="Arial" panose="020B0604020202020204" pitchFamily="34" charset="0"/>
                          <a:cs typeface="Arial" panose="020B0604020202020204" pitchFamily="34" charset="0"/>
                        </a:rPr>
                        <a:t>. </a:t>
                      </a: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1300" baseline="0" noProof="0" dirty="0">
                        <a:solidFill>
                          <a:srgbClr val="D9D9D9"/>
                        </a:solidFill>
                        <a:latin typeface="Arial" panose="020B0604020202020204" pitchFamily="34" charset="0"/>
                        <a:cs typeface="Arial" panose="020B0604020202020204" pitchFamily="34" charset="0"/>
                      </a:endParaRPr>
                    </a:p>
                    <a:p>
                      <a:pPr marL="0" marR="0" lvl="0" indent="0" algn="l" defTabSz="114300" rtl="0" eaLnBrk="1" fontAlgn="auto" latinLnBrk="0" hangingPunct="1">
                        <a:lnSpc>
                          <a:spcPct val="100000"/>
                        </a:lnSpc>
                        <a:spcBef>
                          <a:spcPts val="0"/>
                        </a:spcBef>
                        <a:spcAft>
                          <a:spcPts val="0"/>
                        </a:spcAft>
                        <a:buClrTx/>
                        <a:buSzTx/>
                        <a:buFontTx/>
                        <a:buNone/>
                        <a:tabLst/>
                        <a:defRPr/>
                      </a:pPr>
                      <a:r>
                        <a:rPr lang="en-US" sz="1300" baseline="0" noProof="0" dirty="0">
                          <a:solidFill>
                            <a:srgbClr val="D9D9D9"/>
                          </a:solidFill>
                          <a:latin typeface="Arial" panose="020B0604020202020204" pitchFamily="34" charset="0"/>
                          <a:cs typeface="Arial" panose="020B0604020202020204" pitchFamily="34" charset="0"/>
                        </a:rPr>
                        <a:t>If you create a PDF file from your template, the guides will not be included.</a:t>
                      </a: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1300" baseline="0" noProof="0" dirty="0">
                        <a:solidFill>
                          <a:srgbClr val="D9D9D9"/>
                        </a:solidFill>
                        <a:latin typeface="Arial" panose="020B0604020202020204" pitchFamily="34" charset="0"/>
                        <a:cs typeface="Arial" panose="020B0604020202020204" pitchFamily="34" charset="0"/>
                      </a:endParaRPr>
                    </a:p>
                  </a:txBody>
                  <a:tcPr marL="95264" marR="95264" marT="47632" marB="47632">
                    <a:solidFill>
                      <a:srgbClr val="010101"/>
                    </a:solidFill>
                  </a:tcPr>
                </a:tc>
                <a:extLst>
                  <a:ext uri="{0D108BD9-81ED-4DB2-BD59-A6C34878D82A}">
                    <a16:rowId xmlns:a16="http://schemas.microsoft.com/office/drawing/2014/main" val="10005"/>
                  </a:ext>
                </a:extLst>
              </a:tr>
              <a:tr h="1653209">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1300" baseline="0" noProof="0" dirty="0">
                        <a:solidFill>
                          <a:srgbClr val="D9D9D9"/>
                        </a:solidFill>
                        <a:latin typeface="Arial" panose="020B0604020202020204" pitchFamily="34" charset="0"/>
                        <a:cs typeface="Arial" panose="020B0604020202020204" pitchFamily="34" charset="0"/>
                      </a:endParaRPr>
                    </a:p>
                    <a:p>
                      <a:pPr marL="0" marR="0" lvl="0" indent="0" algn="l" defTabSz="1518341" rtl="0" eaLnBrk="1" fontAlgn="auto" latinLnBrk="0" hangingPunct="1">
                        <a:lnSpc>
                          <a:spcPct val="100000"/>
                        </a:lnSpc>
                        <a:spcBef>
                          <a:spcPts val="0"/>
                        </a:spcBef>
                        <a:spcAft>
                          <a:spcPts val="0"/>
                        </a:spcAft>
                        <a:buClrTx/>
                        <a:buSzTx/>
                        <a:buFontTx/>
                        <a:buNone/>
                        <a:tabLst/>
                        <a:defRPr/>
                      </a:pPr>
                      <a:r>
                        <a:rPr lang="en-US" sz="1300" baseline="0" noProof="0" dirty="0">
                          <a:solidFill>
                            <a:srgbClr val="D9D9D9"/>
                          </a:solidFill>
                          <a:latin typeface="Arial" panose="020B0604020202020204" pitchFamily="34" charset="0"/>
                          <a:cs typeface="Arial" panose="020B0604020202020204" pitchFamily="34" charset="0"/>
                        </a:rPr>
                        <a:t>To hide the guides click on the </a:t>
                      </a:r>
                      <a:r>
                        <a:rPr lang="en-US" sz="1300" b="1" baseline="0" noProof="0" dirty="0">
                          <a:solidFill>
                            <a:srgbClr val="D9D9D9"/>
                          </a:solidFill>
                          <a:latin typeface="Arial" panose="020B0604020202020204" pitchFamily="34" charset="0"/>
                          <a:cs typeface="Arial" panose="020B0604020202020204" pitchFamily="34" charset="0"/>
                        </a:rPr>
                        <a:t>Home</a:t>
                      </a:r>
                      <a:r>
                        <a:rPr lang="en-US" sz="1300" baseline="0" noProof="0" dirty="0">
                          <a:solidFill>
                            <a:srgbClr val="D9D9D9"/>
                          </a:solidFill>
                          <a:latin typeface="Arial" panose="020B0604020202020204" pitchFamily="34" charset="0"/>
                          <a:cs typeface="Arial" panose="020B0604020202020204" pitchFamily="34" charset="0"/>
                        </a:rPr>
                        <a:t> tab (top of the screen) and then click on the </a:t>
                      </a:r>
                      <a:r>
                        <a:rPr lang="en-US" sz="1300" b="1" baseline="0" noProof="0" dirty="0">
                          <a:solidFill>
                            <a:srgbClr val="D9D9D9"/>
                          </a:solidFill>
                          <a:latin typeface="Arial" panose="020B0604020202020204" pitchFamily="34" charset="0"/>
                          <a:cs typeface="Arial" panose="020B0604020202020204" pitchFamily="34" charset="0"/>
                        </a:rPr>
                        <a:t>Layout</a:t>
                      </a:r>
                      <a:r>
                        <a:rPr lang="en-US" sz="1300" baseline="0" noProof="0" dirty="0">
                          <a:solidFill>
                            <a:srgbClr val="D9D9D9"/>
                          </a:solidFill>
                          <a:latin typeface="Arial" panose="020B0604020202020204" pitchFamily="34" charset="0"/>
                          <a:cs typeface="Arial" panose="020B0604020202020204" pitchFamily="34" charset="0"/>
                        </a:rPr>
                        <a:t> button below to see the available layouts. Choose the </a:t>
                      </a:r>
                      <a:r>
                        <a:rPr lang="en-US" sz="1300" b="1" baseline="0" noProof="0" dirty="0">
                          <a:solidFill>
                            <a:srgbClr val="D9D9D9"/>
                          </a:solidFill>
                          <a:latin typeface="Arial" panose="020B0604020202020204" pitchFamily="34" charset="0"/>
                          <a:cs typeface="Arial" panose="020B0604020202020204" pitchFamily="34" charset="0"/>
                        </a:rPr>
                        <a:t>Without Guides </a:t>
                      </a:r>
                      <a:r>
                        <a:rPr lang="en-US" sz="1300" b="0" baseline="0" noProof="0" dirty="0">
                          <a:solidFill>
                            <a:srgbClr val="D9D9D9"/>
                          </a:solidFill>
                          <a:latin typeface="Arial" panose="020B0604020202020204" pitchFamily="34" charset="0"/>
                          <a:cs typeface="Arial" panose="020B0604020202020204" pitchFamily="34" charset="0"/>
                        </a:rPr>
                        <a:t>layout</a:t>
                      </a:r>
                      <a:r>
                        <a:rPr lang="en-US" sz="1300" baseline="0" noProof="0" dirty="0">
                          <a:solidFill>
                            <a:srgbClr val="D9D9D9"/>
                          </a:solidFill>
                          <a:latin typeface="Arial" panose="020B0604020202020204" pitchFamily="34" charset="0"/>
                          <a:cs typeface="Arial" panose="020B0604020202020204" pitchFamily="34" charset="0"/>
                        </a:rPr>
                        <a:t>.</a:t>
                      </a:r>
                      <a:endParaRPr lang="en-US" sz="1300" noProof="0" dirty="0">
                        <a:solidFill>
                          <a:srgbClr val="D9D9D9"/>
                        </a:solidFill>
                        <a:latin typeface="Arial" panose="020B0604020202020204" pitchFamily="34" charset="0"/>
                        <a:cs typeface="Arial" panose="020B0604020202020204" pitchFamily="34" charset="0"/>
                      </a:endParaRPr>
                    </a:p>
                    <a:p>
                      <a:pPr marL="0" marR="0" lvl="0" indent="0" algn="l" defTabSz="1518341" rtl="0" eaLnBrk="1" fontAlgn="auto" latinLnBrk="0" hangingPunct="1">
                        <a:lnSpc>
                          <a:spcPct val="100000"/>
                        </a:lnSpc>
                        <a:spcBef>
                          <a:spcPts val="0"/>
                        </a:spcBef>
                        <a:spcAft>
                          <a:spcPts val="0"/>
                        </a:spcAft>
                        <a:buClrTx/>
                        <a:buSzTx/>
                        <a:buFontTx/>
                        <a:buNone/>
                        <a:tabLst/>
                        <a:defRPr/>
                      </a:pPr>
                      <a:endParaRPr lang="en-US" sz="1300" noProof="0" dirty="0">
                        <a:solidFill>
                          <a:srgbClr val="D9D9D9"/>
                        </a:solidFill>
                        <a:latin typeface="Arial" panose="020B0604020202020204" pitchFamily="34" charset="0"/>
                        <a:cs typeface="Arial" panose="020B0604020202020204" pitchFamily="34" charset="0"/>
                      </a:endParaRPr>
                    </a:p>
                  </a:txBody>
                  <a:tcPr marL="95264" marR="95264" marT="47632" marB="47632">
                    <a:solidFill>
                      <a:srgbClr val="010101"/>
                    </a:solidFill>
                  </a:tcPr>
                </a:tc>
                <a:tc hMerge="1">
                  <a:txBody>
                    <a:bodyPr/>
                    <a:lstStyle/>
                    <a:p>
                      <a:endParaRPr lang="en-US"/>
                    </a:p>
                  </a:txBody>
                  <a:tcPr/>
                </a:tc>
                <a:tc vMerge="1">
                  <a:txBody>
                    <a:bodyPr/>
                    <a:lstStyle/>
                    <a:p>
                      <a:endParaRPr lang="en-US"/>
                    </a:p>
                  </a:txBody>
                  <a:tcPr/>
                </a:tc>
                <a:extLst>
                  <a:ext uri="{0D108BD9-81ED-4DB2-BD59-A6C34878D82A}">
                    <a16:rowId xmlns:a16="http://schemas.microsoft.com/office/drawing/2014/main" val="1766341567"/>
                  </a:ext>
                </a:extLst>
              </a:tr>
              <a:tr h="1670206">
                <a:tc gridSpan="2">
                  <a:txBody>
                    <a:bodyPr/>
                    <a:lstStyle/>
                    <a:p>
                      <a:r>
                        <a:rPr lang="en-US" sz="1500" b="1" dirty="0">
                          <a:solidFill>
                            <a:srgbClr val="FFC000"/>
                          </a:solidFill>
                          <a:latin typeface="Arial" panose="020B0604020202020204" pitchFamily="34" charset="0"/>
                          <a:cs typeface="Arial" panose="020B0604020202020204" pitchFamily="34" charset="0"/>
                        </a:rPr>
                        <a:t>How to</a:t>
                      </a:r>
                      <a:r>
                        <a:rPr lang="en-US" sz="1500" b="1" baseline="0" dirty="0">
                          <a:solidFill>
                            <a:srgbClr val="FFC000"/>
                          </a:solidFill>
                          <a:latin typeface="Arial" panose="020B0604020202020204" pitchFamily="34" charset="0"/>
                          <a:cs typeface="Arial" panose="020B0604020202020204" pitchFamily="34" charset="0"/>
                        </a:rPr>
                        <a:t> preview your poster prior to presenting</a:t>
                      </a:r>
                      <a:endParaRPr lang="en-US" sz="1500" b="1" dirty="0">
                        <a:solidFill>
                          <a:srgbClr val="FFC000"/>
                        </a:solidFill>
                        <a:latin typeface="Arial" panose="020B0604020202020204" pitchFamily="34" charset="0"/>
                        <a:cs typeface="Arial" panose="020B0604020202020204" pitchFamily="34" charset="0"/>
                      </a:endParaRPr>
                    </a:p>
                    <a:p>
                      <a:r>
                        <a:rPr lang="en-US" sz="1300" dirty="0">
                          <a:solidFill>
                            <a:srgbClr val="D9D9D9"/>
                          </a:solidFill>
                          <a:latin typeface="Arial" panose="020B0604020202020204" pitchFamily="34" charset="0"/>
                          <a:cs typeface="Arial" panose="020B0604020202020204" pitchFamily="34" charset="0"/>
                        </a:rPr>
                        <a:t>You can preview your poster at any time by pressing the </a:t>
                      </a:r>
                      <a:r>
                        <a:rPr lang="en-US" sz="1300" dirty="0">
                          <a:solidFill>
                            <a:srgbClr val="FFC000"/>
                          </a:solidFill>
                          <a:latin typeface="Arial" panose="020B0604020202020204" pitchFamily="34" charset="0"/>
                          <a:cs typeface="Arial" panose="020B0604020202020204" pitchFamily="34" charset="0"/>
                        </a:rPr>
                        <a:t>F5 key</a:t>
                      </a:r>
                      <a:r>
                        <a:rPr lang="en-US" sz="1300" dirty="0">
                          <a:solidFill>
                            <a:srgbClr val="D9D9D9"/>
                          </a:solidFill>
                          <a:latin typeface="Arial" panose="020B0604020202020204" pitchFamily="34" charset="0"/>
                          <a:cs typeface="Arial" panose="020B0604020202020204" pitchFamily="34" charset="0"/>
                        </a:rPr>
                        <a:t> on your keyboard. You will see on the screen what's on your poster and how it should look when printed. Press the </a:t>
                      </a:r>
                      <a:r>
                        <a:rPr lang="en-US" sz="1300" dirty="0">
                          <a:solidFill>
                            <a:srgbClr val="FFC000"/>
                          </a:solidFill>
                          <a:latin typeface="Arial" panose="020B0604020202020204" pitchFamily="34" charset="0"/>
                          <a:cs typeface="Arial" panose="020B0604020202020204" pitchFamily="34" charset="0"/>
                        </a:rPr>
                        <a:t>ESC key </a:t>
                      </a:r>
                      <a:r>
                        <a:rPr lang="en-US" sz="1300" dirty="0">
                          <a:solidFill>
                            <a:srgbClr val="D9D9D9"/>
                          </a:solidFill>
                          <a:latin typeface="Arial" panose="020B0604020202020204" pitchFamily="34" charset="0"/>
                          <a:cs typeface="Arial" panose="020B0604020202020204" pitchFamily="34" charset="0"/>
                        </a:rPr>
                        <a:t>to exit Preview.</a:t>
                      </a:r>
                    </a:p>
                  </a:txBody>
                  <a:tcPr marL="95264" marR="95264" marT="47632" marB="47632">
                    <a:solidFill>
                      <a:srgbClr val="010101"/>
                    </a:solidFill>
                  </a:tcPr>
                </a:tc>
                <a:tc hMerge="1">
                  <a:txBody>
                    <a:bodyPr/>
                    <a:lstStyle/>
                    <a:p>
                      <a:r>
                        <a:rPr lang="en-US" sz="5900" b="1" dirty="0">
                          <a:solidFill>
                            <a:srgbClr val="D9D9D9"/>
                          </a:solidFill>
                          <a:latin typeface="Arial" panose="020B0604020202020204" pitchFamily="34" charset="0"/>
                          <a:cs typeface="Arial" panose="020B0604020202020204" pitchFamily="34" charset="0"/>
                        </a:rPr>
                        <a:t>F5</a:t>
                      </a:r>
                      <a:r>
                        <a:rPr lang="en-US" sz="1300" baseline="0" dirty="0">
                          <a:solidFill>
                            <a:srgbClr val="D9D9D9"/>
                          </a:solidFill>
                          <a:latin typeface="Arial" panose="020B0604020202020204" pitchFamily="34" charset="0"/>
                          <a:cs typeface="Arial" panose="020B0604020202020204" pitchFamily="34" charset="0"/>
                        </a:rPr>
                        <a:t> </a:t>
                      </a:r>
                      <a:endParaRPr lang="en-US" dirty="0"/>
                    </a:p>
                  </a:txBody>
                  <a:tcPr marL="106881" marR="53440" marT="70140" marB="23380" anchor="ctr">
                    <a:solidFill>
                      <a:schemeClr val="tx1">
                        <a:lumMod val="95000"/>
                        <a:lumOff val="5000"/>
                      </a:schemeClr>
                    </a:solidFill>
                  </a:tcPr>
                </a:tc>
                <a:tc>
                  <a:txBody>
                    <a:bodyPr/>
                    <a:lstStyle/>
                    <a:p>
                      <a:r>
                        <a:rPr lang="en-US" sz="5900" b="1" dirty="0">
                          <a:solidFill>
                            <a:srgbClr val="D9D9D9"/>
                          </a:solidFill>
                          <a:latin typeface="Arial" panose="020B0604020202020204" pitchFamily="34" charset="0"/>
                          <a:cs typeface="Arial" panose="020B0604020202020204" pitchFamily="34" charset="0"/>
                        </a:rPr>
                        <a:t>F5</a:t>
                      </a:r>
                      <a:r>
                        <a:rPr lang="en-US" sz="1300" baseline="0" dirty="0">
                          <a:solidFill>
                            <a:srgbClr val="D9D9D9"/>
                          </a:solidFill>
                          <a:latin typeface="Arial" panose="020B0604020202020204" pitchFamily="34" charset="0"/>
                          <a:cs typeface="Arial" panose="020B0604020202020204" pitchFamily="34" charset="0"/>
                        </a:rPr>
                        <a:t> </a:t>
                      </a:r>
                      <a:endParaRPr lang="en-US" dirty="0"/>
                    </a:p>
                  </a:txBody>
                  <a:tcPr marL="106881" marR="53440" marT="70140" marB="23380" anchor="ctr">
                    <a:solidFill>
                      <a:schemeClr val="tx1">
                        <a:lumMod val="95000"/>
                        <a:lumOff val="5000"/>
                      </a:schemeClr>
                    </a:solidFill>
                  </a:tcPr>
                </a:tc>
                <a:extLst>
                  <a:ext uri="{0D108BD9-81ED-4DB2-BD59-A6C34878D82A}">
                    <a16:rowId xmlns:a16="http://schemas.microsoft.com/office/drawing/2014/main" val="10006"/>
                  </a:ext>
                </a:extLst>
              </a:tr>
              <a:tr h="880793">
                <a:tc gridSpan="3">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1500" b="1" noProof="0" dirty="0">
                          <a:solidFill>
                            <a:srgbClr val="FFC000"/>
                          </a:solidFill>
                          <a:latin typeface="Arial"/>
                          <a:cs typeface="Arial"/>
                        </a:rPr>
                        <a:t>How to present your poster</a:t>
                      </a:r>
                    </a:p>
                    <a:p>
                      <a:pPr marL="0" marR="0" lvl="0" indent="0" algn="l" defTabSz="114300" rtl="0" eaLnBrk="1" fontAlgn="auto" latinLnBrk="0" hangingPunct="1">
                        <a:lnSpc>
                          <a:spcPct val="100000"/>
                        </a:lnSpc>
                        <a:spcBef>
                          <a:spcPts val="0"/>
                        </a:spcBef>
                        <a:spcAft>
                          <a:spcPts val="0"/>
                        </a:spcAft>
                        <a:buClrTx/>
                        <a:buSzTx/>
                        <a:buFontTx/>
                        <a:buNone/>
                        <a:tabLst/>
                        <a:defRPr/>
                      </a:pPr>
                      <a:r>
                        <a:rPr lang="en-US" sz="1300" noProof="0" dirty="0">
                          <a:solidFill>
                            <a:srgbClr val="D9D9D9"/>
                          </a:solidFill>
                          <a:latin typeface="Arial"/>
                          <a:cs typeface="Arial"/>
                        </a:rPr>
                        <a:t>When you finish designing your poster and are ready to virtually present it, follow the conference organizers' instructions. </a:t>
                      </a: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1300" noProof="0" dirty="0">
                        <a:solidFill>
                          <a:srgbClr val="D9D9D9"/>
                        </a:solidFill>
                        <a:latin typeface="Arial"/>
                        <a:cs typeface="Arial"/>
                      </a:endParaRPr>
                    </a:p>
                  </a:txBody>
                  <a:tcPr marL="95264" marR="95264" marT="47632" marB="47632">
                    <a:solidFill>
                      <a:srgbClr val="010101"/>
                    </a:solidFill>
                  </a:tcPr>
                </a:tc>
                <a:tc hMerge="1">
                  <a:txBody>
                    <a:bodyPr/>
                    <a:lstStyle/>
                    <a:p>
                      <a:endParaRPr lang="en-US"/>
                    </a:p>
                  </a:txBody>
                  <a:tcPr/>
                </a:tc>
                <a:tc hMerge="1">
                  <a:txBody>
                    <a:bodyPr/>
                    <a:lstStyle/>
                    <a:p>
                      <a:pPr marL="0" marR="0" lvl="0" indent="0" algn="l" defTabSz="114300" rtl="0" eaLnBrk="1" fontAlgn="auto" latinLnBrk="0" hangingPunct="1">
                        <a:lnSpc>
                          <a:spcPct val="100000"/>
                        </a:lnSpc>
                        <a:spcBef>
                          <a:spcPts val="0"/>
                        </a:spcBef>
                        <a:spcAft>
                          <a:spcPts val="0"/>
                        </a:spcAft>
                        <a:buClrTx/>
                        <a:buSzTx/>
                        <a:buFontTx/>
                        <a:buNone/>
                        <a:tabLst/>
                        <a:defRPr/>
                      </a:pPr>
                      <a:endParaRPr lang="en-US" sz="1300" noProof="0" dirty="0">
                        <a:solidFill>
                          <a:srgbClr val="D9D9D9"/>
                        </a:solidFill>
                        <a:latin typeface="Arial"/>
                        <a:cs typeface="Arial"/>
                      </a:endParaRPr>
                    </a:p>
                  </a:txBody>
                  <a:tcPr marL="95264" marR="95264" marT="47632" marB="47632">
                    <a:solidFill>
                      <a:srgbClr val="010101"/>
                    </a:solidFill>
                  </a:tcPr>
                </a:tc>
                <a:extLst>
                  <a:ext uri="{0D108BD9-81ED-4DB2-BD59-A6C34878D82A}">
                    <a16:rowId xmlns:a16="http://schemas.microsoft.com/office/drawing/2014/main" val="10007"/>
                  </a:ext>
                </a:extLst>
              </a:tr>
              <a:tr h="4224920">
                <a:tc gridSpan="3">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1600" b="1" noProof="0" dirty="0">
                          <a:solidFill>
                            <a:srgbClr val="FFC000"/>
                          </a:solidFill>
                          <a:latin typeface="Arial"/>
                          <a:cs typeface="Arial"/>
                        </a:rPr>
                        <a:t>Publish, present virtually, share, and discuss!</a:t>
                      </a:r>
                    </a:p>
                    <a:p>
                      <a:pPr marL="0" marR="0" lvl="0" indent="0" algn="l" defTabSz="114300" rtl="0" eaLnBrk="1" fontAlgn="auto" latinLnBrk="0" hangingPunct="1">
                        <a:lnSpc>
                          <a:spcPct val="100000"/>
                        </a:lnSpc>
                        <a:spcBef>
                          <a:spcPts val="0"/>
                        </a:spcBef>
                        <a:spcAft>
                          <a:spcPts val="0"/>
                        </a:spcAft>
                        <a:buClrTx/>
                        <a:buSzTx/>
                        <a:buFontTx/>
                        <a:buNone/>
                        <a:tabLst/>
                        <a:defRPr/>
                      </a:pPr>
                      <a:r>
                        <a:rPr lang="en-US" sz="1400" b="1" noProof="0" dirty="0">
                          <a:solidFill>
                            <a:srgbClr val="D9D9D9"/>
                          </a:solidFill>
                          <a:latin typeface="Arial"/>
                          <a:cs typeface="Arial"/>
                        </a:rPr>
                        <a:t>Submit your poster and add it to the Research Poster Virtual Library.</a:t>
                      </a:r>
                      <a:br>
                        <a:rPr lang="en-US" sz="1400" b="1" noProof="0" dirty="0">
                          <a:solidFill>
                            <a:srgbClr val="D9D9D9"/>
                          </a:solidFill>
                          <a:latin typeface="Arial"/>
                          <a:cs typeface="Arial"/>
                        </a:rPr>
                      </a:br>
                      <a:r>
                        <a:rPr lang="en-US" sz="1400" b="1" noProof="0" dirty="0">
                          <a:solidFill>
                            <a:srgbClr val="D9D9D9"/>
                          </a:solidFill>
                          <a:latin typeface="Arial"/>
                          <a:cs typeface="Arial"/>
                        </a:rPr>
                        <a:t/>
                      </a:r>
                      <a:br>
                        <a:rPr lang="en-US" sz="1400" b="1" noProof="0" dirty="0">
                          <a:solidFill>
                            <a:srgbClr val="D9D9D9"/>
                          </a:solidFill>
                          <a:latin typeface="Arial"/>
                          <a:cs typeface="Arial"/>
                        </a:rPr>
                      </a:br>
                      <a:r>
                        <a:rPr lang="en-US" sz="1400" b="1" noProof="0" dirty="0">
                          <a:solidFill>
                            <a:schemeClr val="accent4"/>
                          </a:solidFill>
                          <a:latin typeface="Arial"/>
                          <a:cs typeface="Arial"/>
                        </a:rPr>
                        <a:t>Continuous</a:t>
                      </a:r>
                      <a:r>
                        <a:rPr lang="en-US" sz="1400" b="1" noProof="0" dirty="0">
                          <a:solidFill>
                            <a:srgbClr val="D9D9D9"/>
                          </a:solidFill>
                          <a:latin typeface="Arial"/>
                          <a:cs typeface="Arial"/>
                        </a:rPr>
                        <a:t> </a:t>
                      </a:r>
                      <a:r>
                        <a:rPr lang="en-US" sz="1400" b="1" noProof="0" dirty="0">
                          <a:solidFill>
                            <a:srgbClr val="FFC000"/>
                          </a:solidFill>
                          <a:latin typeface="Arial"/>
                          <a:cs typeface="Arial"/>
                        </a:rPr>
                        <a:t>global reach</a:t>
                      </a:r>
                    </a:p>
                    <a:p>
                      <a:pPr marL="0" marR="0" lvl="0" indent="0" algn="l" defTabSz="114300" rtl="0" eaLnBrk="1" fontAlgn="auto" latinLnBrk="0" hangingPunct="1">
                        <a:lnSpc>
                          <a:spcPct val="100000"/>
                        </a:lnSpc>
                        <a:spcBef>
                          <a:spcPts val="0"/>
                        </a:spcBef>
                        <a:spcAft>
                          <a:spcPts val="0"/>
                        </a:spcAft>
                        <a:buClrTx/>
                        <a:buSzTx/>
                        <a:buFontTx/>
                        <a:buNone/>
                        <a:tabLst/>
                        <a:defRPr/>
                      </a:pPr>
                      <a:r>
                        <a:rPr lang="en-US" sz="1400" b="0" noProof="0" dirty="0">
                          <a:solidFill>
                            <a:srgbClr val="D9D9D9"/>
                          </a:solidFill>
                          <a:latin typeface="Arial"/>
                          <a:cs typeface="Arial"/>
                        </a:rPr>
                        <a:t>Share your research with thousands of students, educators, scientists, and researchers from all over the United States and the World.</a:t>
                      </a: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1400" b="1" noProof="0" dirty="0">
                        <a:solidFill>
                          <a:srgbClr val="D9D9D9"/>
                        </a:solidFill>
                        <a:latin typeface="Arial"/>
                        <a:cs typeface="Arial"/>
                      </a:endParaRPr>
                    </a:p>
                    <a:p>
                      <a:pPr marL="0" marR="0" lvl="0" indent="0" algn="l" defTabSz="114300" rtl="0" eaLnBrk="1" fontAlgn="auto" latinLnBrk="0" hangingPunct="1">
                        <a:lnSpc>
                          <a:spcPct val="100000"/>
                        </a:lnSpc>
                        <a:spcBef>
                          <a:spcPts val="0"/>
                        </a:spcBef>
                        <a:spcAft>
                          <a:spcPts val="0"/>
                        </a:spcAft>
                        <a:buClrTx/>
                        <a:buSzTx/>
                        <a:buFontTx/>
                        <a:buNone/>
                        <a:tabLst/>
                        <a:defRPr/>
                      </a:pPr>
                      <a:r>
                        <a:rPr lang="en-US" sz="1400" b="1" noProof="0" dirty="0">
                          <a:solidFill>
                            <a:srgbClr val="FFC000"/>
                          </a:solidFill>
                          <a:latin typeface="Arial"/>
                          <a:cs typeface="Arial"/>
                        </a:rPr>
                        <a:t>Full-featured poster showcase included</a:t>
                      </a:r>
                    </a:p>
                    <a:p>
                      <a:pPr marL="0" marR="0" lvl="0" indent="0" algn="l" defTabSz="114300" rtl="0" eaLnBrk="1" fontAlgn="auto" latinLnBrk="0" hangingPunct="1">
                        <a:lnSpc>
                          <a:spcPct val="100000"/>
                        </a:lnSpc>
                        <a:spcBef>
                          <a:spcPts val="0"/>
                        </a:spcBef>
                        <a:spcAft>
                          <a:spcPts val="0"/>
                        </a:spcAft>
                        <a:buClrTx/>
                        <a:buSzTx/>
                        <a:buFontTx/>
                        <a:buNone/>
                        <a:tabLst/>
                        <a:defRPr/>
                      </a:pPr>
                      <a:r>
                        <a:rPr lang="en-US" sz="1400" b="0" noProof="0" dirty="0">
                          <a:solidFill>
                            <a:srgbClr val="D9D9D9"/>
                          </a:solidFill>
                          <a:latin typeface="Arial"/>
                          <a:cs typeface="Arial"/>
                        </a:rPr>
                        <a:t>Present your poster on a  professional full-featured and customizable web page that includes full screen functions, social sharing, your own discussion board, private contact form, narration and more.</a:t>
                      </a: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1400" b="1" noProof="0" dirty="0">
                        <a:solidFill>
                          <a:srgbClr val="D9D9D9"/>
                        </a:solidFill>
                        <a:latin typeface="Arial"/>
                        <a:cs typeface="Arial"/>
                      </a:endParaRPr>
                    </a:p>
                    <a:p>
                      <a:pPr marL="0" marR="0" lvl="0" indent="0" algn="l" defTabSz="114300" rtl="0" eaLnBrk="1" fontAlgn="auto" latinLnBrk="0" hangingPunct="1">
                        <a:lnSpc>
                          <a:spcPct val="100000"/>
                        </a:lnSpc>
                        <a:spcBef>
                          <a:spcPts val="0"/>
                        </a:spcBef>
                        <a:spcAft>
                          <a:spcPts val="0"/>
                        </a:spcAft>
                        <a:buClrTx/>
                        <a:buSzTx/>
                        <a:buFontTx/>
                        <a:buNone/>
                        <a:tabLst/>
                        <a:defRPr/>
                      </a:pPr>
                      <a:r>
                        <a:rPr lang="en-US" sz="1400" b="1" noProof="0" dirty="0">
                          <a:solidFill>
                            <a:srgbClr val="FFC000"/>
                          </a:solidFill>
                          <a:latin typeface="Arial"/>
                          <a:cs typeface="Arial"/>
                        </a:rPr>
                        <a:t>Convenience for presenter groups and conference coordinators </a:t>
                      </a:r>
                    </a:p>
                    <a:p>
                      <a:pPr marL="0" marR="0" lvl="0" indent="0" algn="l" defTabSz="114300" rtl="0" eaLnBrk="1" fontAlgn="auto" latinLnBrk="0" hangingPunct="1">
                        <a:lnSpc>
                          <a:spcPct val="100000"/>
                        </a:lnSpc>
                        <a:spcBef>
                          <a:spcPts val="0"/>
                        </a:spcBef>
                        <a:spcAft>
                          <a:spcPts val="0"/>
                        </a:spcAft>
                        <a:buClrTx/>
                        <a:buSzTx/>
                        <a:buFontTx/>
                        <a:buNone/>
                        <a:tabLst/>
                        <a:defRPr/>
                      </a:pPr>
                      <a:r>
                        <a:rPr lang="en-US" sz="1400" b="0" noProof="0" dirty="0">
                          <a:solidFill>
                            <a:srgbClr val="D9D9D9"/>
                          </a:solidFill>
                          <a:latin typeface="Arial"/>
                          <a:cs typeface="Arial"/>
                        </a:rPr>
                        <a:t>Published posters can easily be presented at virtual conferences. Perfect solution for organizers of meetings and conferences.</a:t>
                      </a:r>
                      <a:r>
                        <a:rPr lang="en-US" sz="1400" b="1" noProof="0" dirty="0">
                          <a:solidFill>
                            <a:srgbClr val="D9D9D9"/>
                          </a:solidFill>
                          <a:latin typeface="Arial"/>
                          <a:cs typeface="Arial"/>
                        </a:rPr>
                        <a:t/>
                      </a:r>
                      <a:br>
                        <a:rPr lang="en-US" sz="1400" b="1" noProof="0" dirty="0">
                          <a:solidFill>
                            <a:srgbClr val="D9D9D9"/>
                          </a:solidFill>
                          <a:latin typeface="Arial"/>
                          <a:cs typeface="Arial"/>
                        </a:rPr>
                      </a:br>
                      <a:endParaRPr lang="en-US" sz="1400" b="1" noProof="0" dirty="0">
                        <a:solidFill>
                          <a:srgbClr val="D9D9D9"/>
                        </a:solidFill>
                        <a:latin typeface="Arial"/>
                        <a:cs typeface="Arial"/>
                      </a:endParaRPr>
                    </a:p>
                    <a:p>
                      <a:pPr marL="0" marR="0" lvl="0" indent="0" algn="l" defTabSz="114300" rtl="0" eaLnBrk="1" fontAlgn="auto" latinLnBrk="0" hangingPunct="1">
                        <a:lnSpc>
                          <a:spcPct val="100000"/>
                        </a:lnSpc>
                        <a:spcBef>
                          <a:spcPts val="0"/>
                        </a:spcBef>
                        <a:spcAft>
                          <a:spcPts val="0"/>
                        </a:spcAft>
                        <a:buClrTx/>
                        <a:buSzTx/>
                        <a:buFontTx/>
                        <a:buNone/>
                        <a:tabLst/>
                        <a:defRPr/>
                      </a:pPr>
                      <a:r>
                        <a:rPr lang="en-US" sz="1600" b="1" noProof="0" dirty="0">
                          <a:solidFill>
                            <a:srgbClr val="FFC000"/>
                          </a:solidFill>
                          <a:latin typeface="Arial"/>
                          <a:cs typeface="Arial"/>
                          <a:hlinkClick r:id="rId11">
                            <a:extLst>
                              <a:ext uri="{A12FA001-AC4F-418D-AE19-62706E023703}">
                                <ahyp:hlinkClr xmlns="" xmlns:ahyp="http://schemas.microsoft.com/office/drawing/2018/hyperlinkcolor" val="tx"/>
                              </a:ext>
                            </a:extLst>
                          </a:hlinkClick>
                        </a:rPr>
                        <a:t>https://www.PosterPresentations.com/</a:t>
                      </a:r>
                      <a:r>
                        <a:rPr lang="en-US" sz="1600" b="1" u="sng" noProof="0" dirty="0">
                          <a:solidFill>
                            <a:srgbClr val="FFC000"/>
                          </a:solidFill>
                          <a:latin typeface="Arial"/>
                          <a:cs typeface="Arial"/>
                          <a:hlinkClick r:id="rId11">
                            <a:extLst>
                              <a:ext uri="{A12FA001-AC4F-418D-AE19-62706E023703}">
                                <ahyp:hlinkClr xmlns="" xmlns:ahyp="http://schemas.microsoft.com/office/drawing/2018/hyperlinkcolor" val="tx"/>
                              </a:ext>
                            </a:extLst>
                          </a:hlinkClick>
                        </a:rPr>
                        <a:t>research</a:t>
                      </a:r>
                      <a:endParaRPr lang="en-US" sz="1600" b="1" u="sng" noProof="0" dirty="0">
                        <a:solidFill>
                          <a:srgbClr val="FFC000"/>
                        </a:solidFill>
                        <a:latin typeface="Arial"/>
                        <a:cs typeface="Arial"/>
                      </a:endParaRP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1400" b="1" noProof="0" dirty="0">
                        <a:solidFill>
                          <a:srgbClr val="D9D9D9"/>
                        </a:solidFill>
                        <a:latin typeface="Arial"/>
                        <a:cs typeface="Arial"/>
                      </a:endParaRPr>
                    </a:p>
                  </a:txBody>
                  <a:tcPr marL="95264" marR="95264" marT="47632" marB="47632">
                    <a:solidFill>
                      <a:srgbClr val="003366"/>
                    </a:solidFill>
                  </a:tcPr>
                </a:tc>
                <a:tc hMerge="1">
                  <a:txBody>
                    <a:bodyPr/>
                    <a:lstStyle/>
                    <a:p>
                      <a:endParaRPr lang="en-US"/>
                    </a:p>
                  </a:txBody>
                  <a:tcPr/>
                </a:tc>
                <a:tc hMerge="1">
                  <a:txBody>
                    <a:bodyPr/>
                    <a:lstStyle/>
                    <a:p>
                      <a:pPr marL="0" marR="0" lvl="0" indent="0" algn="l" defTabSz="114300" rtl="0" eaLnBrk="1" fontAlgn="auto" latinLnBrk="0" hangingPunct="1">
                        <a:lnSpc>
                          <a:spcPct val="100000"/>
                        </a:lnSpc>
                        <a:spcBef>
                          <a:spcPts val="0"/>
                        </a:spcBef>
                        <a:spcAft>
                          <a:spcPts val="0"/>
                        </a:spcAft>
                        <a:buClrTx/>
                        <a:buSzTx/>
                        <a:buFontTx/>
                        <a:buNone/>
                        <a:tabLst/>
                        <a:defRPr/>
                      </a:pPr>
                      <a:endParaRPr lang="en-US" sz="1400" b="1" noProof="0" dirty="0">
                        <a:solidFill>
                          <a:srgbClr val="D9D9D9"/>
                        </a:solidFill>
                        <a:latin typeface="Arial"/>
                        <a:cs typeface="Arial"/>
                      </a:endParaRPr>
                    </a:p>
                  </a:txBody>
                  <a:tcPr marL="95264" marR="95264" marT="47632" marB="47632">
                    <a:solidFill>
                      <a:schemeClr val="accent5">
                        <a:lumMod val="50000"/>
                      </a:schemeClr>
                    </a:solidFill>
                  </a:tcPr>
                </a:tc>
                <a:extLst>
                  <a:ext uri="{0D108BD9-81ED-4DB2-BD59-A6C34878D82A}">
                    <a16:rowId xmlns:a16="http://schemas.microsoft.com/office/drawing/2014/main" val="2448051497"/>
                  </a:ext>
                </a:extLst>
              </a:tr>
              <a:tr h="770816">
                <a:tc gridSpan="3">
                  <a:txBody>
                    <a:bodyPr/>
                    <a:lstStyle/>
                    <a:p>
                      <a:endParaRPr lang="en-US" sz="1300" dirty="0">
                        <a:solidFill>
                          <a:srgbClr val="1F3A4E"/>
                        </a:solidFill>
                      </a:endParaRPr>
                    </a:p>
                  </a:txBody>
                  <a:tcPr marL="95264" marR="95264" marT="47632" marB="47632">
                    <a:blipFill dpi="0" rotWithShape="1">
                      <a:blip r:embed="rId12">
                        <a:extLst>
                          <a:ext uri="{28A0092B-C50C-407E-A947-70E740481C1C}">
                            <a14:useLocalDpi xmlns:a14="http://schemas.microsoft.com/office/drawing/2010/main" val="0"/>
                          </a:ext>
                        </a:extLst>
                      </a:blip>
                      <a:srcRect/>
                      <a:stretch>
                        <a:fillRect/>
                      </a:stretch>
                    </a:blipFill>
                  </a:tcPr>
                </a:tc>
                <a:tc hMerge="1">
                  <a:txBody>
                    <a:bodyPr/>
                    <a:lstStyle/>
                    <a:p>
                      <a:endParaRPr lang="en-US"/>
                    </a:p>
                  </a:txBody>
                  <a:tcPr/>
                </a:tc>
                <a:tc hMerge="1">
                  <a:txBody>
                    <a:bodyPr/>
                    <a:lstStyle/>
                    <a:p>
                      <a:endParaRPr lang="en-US" sz="1300" dirty="0">
                        <a:solidFill>
                          <a:srgbClr val="1F3A4E"/>
                        </a:solidFill>
                      </a:endParaRPr>
                    </a:p>
                  </a:txBody>
                  <a:tcPr marL="95264" marR="95264" marT="47632" marB="47632">
                    <a:blipFill dpi="0" rotWithShape="1">
                      <a:blip r:embed="rId12">
                        <a:extLst>
                          <a:ext uri="{28A0092B-C50C-407E-A947-70E740481C1C}">
                            <a14:useLocalDpi xmlns:a14="http://schemas.microsoft.com/office/drawing/2010/main" val="0"/>
                          </a:ext>
                        </a:extLst>
                      </a:blip>
                      <a:srcRect/>
                      <a:stretch>
                        <a:fillRect/>
                      </a:stretch>
                    </a:blipFill>
                  </a:tcPr>
                </a:tc>
                <a:extLst>
                  <a:ext uri="{0D108BD9-81ED-4DB2-BD59-A6C34878D82A}">
                    <a16:rowId xmlns:a16="http://schemas.microsoft.com/office/drawing/2014/main" val="10008"/>
                  </a:ext>
                </a:extLst>
              </a:tr>
              <a:tr h="560893">
                <a:tc>
                  <a:txBody>
                    <a:bodyPr/>
                    <a:lstStyle/>
                    <a:p>
                      <a:pPr>
                        <a:lnSpc>
                          <a:spcPct val="100000"/>
                        </a:lnSpc>
                      </a:pPr>
                      <a:r>
                        <a:rPr lang="en-US" sz="1000" dirty="0">
                          <a:solidFill>
                            <a:schemeClr val="bg1">
                              <a:lumMod val="85000"/>
                            </a:schemeClr>
                          </a:solidFill>
                          <a:latin typeface="Arial"/>
                          <a:cs typeface="Arial"/>
                        </a:rPr>
                        <a:t>© 2020</a:t>
                      </a:r>
                      <a:r>
                        <a:rPr lang="en-US" sz="1000" baseline="0" dirty="0">
                          <a:solidFill>
                            <a:schemeClr val="bg1">
                              <a:lumMod val="85000"/>
                            </a:schemeClr>
                          </a:solidFill>
                          <a:latin typeface="Arial"/>
                          <a:cs typeface="Arial"/>
                        </a:rPr>
                        <a:t> </a:t>
                      </a:r>
                      <a:r>
                        <a:rPr lang="en-US" sz="1000" dirty="0" err="1">
                          <a:solidFill>
                            <a:schemeClr val="bg1">
                              <a:lumMod val="85000"/>
                            </a:schemeClr>
                          </a:solidFill>
                          <a:latin typeface="Arial"/>
                          <a:cs typeface="Arial"/>
                        </a:rPr>
                        <a:t>PosterPresentations.com</a:t>
                      </a:r>
                      <a:r>
                        <a:rPr lang="en-US" sz="1000" dirty="0">
                          <a:solidFill>
                            <a:schemeClr val="bg1">
                              <a:lumMod val="85000"/>
                            </a:schemeClr>
                          </a:solidFill>
                          <a:latin typeface="Arial"/>
                          <a:cs typeface="Arial"/>
                        </a:rPr>
                        <a:t/>
                      </a:r>
                      <a:br>
                        <a:rPr lang="en-US" sz="1000" dirty="0">
                          <a:solidFill>
                            <a:schemeClr val="bg1">
                              <a:lumMod val="85000"/>
                            </a:schemeClr>
                          </a:solidFill>
                          <a:latin typeface="Arial"/>
                          <a:cs typeface="Arial"/>
                        </a:rPr>
                      </a:br>
                      <a:r>
                        <a:rPr lang="en-US" sz="1000" dirty="0">
                          <a:solidFill>
                            <a:schemeClr val="bg1">
                              <a:lumMod val="85000"/>
                            </a:schemeClr>
                          </a:solidFill>
                          <a:latin typeface="Arial"/>
                          <a:cs typeface="Arial"/>
                        </a:rPr>
                        <a:t>2117 Fourth Street ,</a:t>
                      </a:r>
                      <a:r>
                        <a:rPr lang="en-US" sz="1000" baseline="0" dirty="0">
                          <a:solidFill>
                            <a:schemeClr val="bg1">
                              <a:lumMod val="85000"/>
                            </a:schemeClr>
                          </a:solidFill>
                          <a:latin typeface="Arial"/>
                          <a:cs typeface="Arial"/>
                        </a:rPr>
                        <a:t> STE C        </a:t>
                      </a:r>
                    </a:p>
                    <a:p>
                      <a:pPr>
                        <a:lnSpc>
                          <a:spcPct val="100000"/>
                        </a:lnSpc>
                      </a:pPr>
                      <a:r>
                        <a:rPr lang="en-US" sz="1000" baseline="0" dirty="0">
                          <a:solidFill>
                            <a:schemeClr val="bg1">
                              <a:lumMod val="85000"/>
                            </a:schemeClr>
                          </a:solidFill>
                          <a:latin typeface="Arial"/>
                          <a:cs typeface="Arial"/>
                        </a:rPr>
                        <a:t>Berkeley CA 94710 USA</a:t>
                      </a:r>
                      <a:endParaRPr lang="en-US" sz="1000" dirty="0">
                        <a:solidFill>
                          <a:schemeClr val="bg1">
                            <a:lumMod val="85000"/>
                          </a:schemeClr>
                        </a:solidFill>
                        <a:latin typeface="Arial"/>
                        <a:cs typeface="Arial"/>
                      </a:endParaRPr>
                    </a:p>
                  </a:txBody>
                  <a:tcPr marL="106881" marR="53440" marT="70140" marB="23380">
                    <a:solidFill>
                      <a:srgbClr val="010101"/>
                    </a:solidFill>
                  </a:tcPr>
                </a:tc>
                <a:tc gridSpan="2">
                  <a:txBody>
                    <a:bodyPr/>
                    <a:lstStyle/>
                    <a:p>
                      <a:pPr marL="0" marR="0" indent="0" algn="l" defTabSz="4388900" rtl="0" eaLnBrk="1" fontAlgn="auto" latinLnBrk="0" hangingPunct="1">
                        <a:lnSpc>
                          <a:spcPct val="100000"/>
                        </a:lnSpc>
                        <a:spcBef>
                          <a:spcPts val="0"/>
                        </a:spcBef>
                        <a:spcAft>
                          <a:spcPts val="0"/>
                        </a:spcAft>
                        <a:buClrTx/>
                        <a:buSzTx/>
                        <a:buFontTx/>
                        <a:buNone/>
                        <a:tabLst/>
                        <a:defRPr/>
                      </a:pPr>
                      <a:r>
                        <a:rPr lang="en-US" sz="1300" b="1" dirty="0">
                          <a:solidFill>
                            <a:srgbClr val="D0D0D0"/>
                          </a:solidFill>
                          <a:latin typeface="Arial"/>
                          <a:cs typeface="Arial"/>
                        </a:rPr>
                        <a:t>For poster-making tutorials</a:t>
                      </a:r>
                      <a:r>
                        <a:rPr lang="en-US" sz="1300" b="1" baseline="0" dirty="0">
                          <a:solidFill>
                            <a:srgbClr val="D0D0D0"/>
                          </a:solidFill>
                          <a:latin typeface="Arial"/>
                          <a:cs typeface="Arial"/>
                        </a:rPr>
                        <a:t> visit:</a:t>
                      </a:r>
                    </a:p>
                    <a:p>
                      <a:pPr marL="0" marR="0" indent="0" algn="l" defTabSz="4388900" rtl="0" eaLnBrk="1" fontAlgn="auto" latinLnBrk="0" hangingPunct="1">
                        <a:lnSpc>
                          <a:spcPct val="100000"/>
                        </a:lnSpc>
                        <a:spcBef>
                          <a:spcPts val="0"/>
                        </a:spcBef>
                        <a:spcAft>
                          <a:spcPts val="0"/>
                        </a:spcAft>
                        <a:buClrTx/>
                        <a:buSzTx/>
                        <a:buFontTx/>
                        <a:buNone/>
                        <a:tabLst/>
                        <a:defRPr/>
                      </a:pPr>
                      <a:r>
                        <a:rPr lang="en-US" sz="900" b="1" dirty="0">
                          <a:solidFill>
                            <a:srgbClr val="FFC000"/>
                          </a:solidFill>
                          <a:latin typeface="Arial"/>
                          <a:cs typeface="Arial"/>
                        </a:rPr>
                        <a:t>https://</a:t>
                      </a:r>
                      <a:r>
                        <a:rPr lang="en-US" sz="900" b="1" dirty="0" err="1">
                          <a:solidFill>
                            <a:srgbClr val="FFC000"/>
                          </a:solidFill>
                          <a:latin typeface="Arial"/>
                          <a:cs typeface="Arial"/>
                        </a:rPr>
                        <a:t>www.posterpresentations.com</a:t>
                      </a:r>
                      <a:r>
                        <a:rPr lang="en-US" sz="900" b="1" dirty="0">
                          <a:solidFill>
                            <a:srgbClr val="FFC000"/>
                          </a:solidFill>
                          <a:latin typeface="Arial"/>
                          <a:cs typeface="Arial"/>
                        </a:rPr>
                        <a:t>/</a:t>
                      </a:r>
                      <a:r>
                        <a:rPr lang="en-US" sz="900" b="1" dirty="0" err="1">
                          <a:solidFill>
                            <a:srgbClr val="FFC000"/>
                          </a:solidFill>
                          <a:latin typeface="Arial"/>
                          <a:cs typeface="Arial"/>
                        </a:rPr>
                        <a:t>helpdesk.html</a:t>
                      </a:r>
                      <a:endParaRPr lang="en-US" sz="900" dirty="0">
                        <a:solidFill>
                          <a:schemeClr val="bg1">
                            <a:lumMod val="85000"/>
                          </a:schemeClr>
                        </a:solidFill>
                        <a:latin typeface="Arial"/>
                        <a:cs typeface="Arial"/>
                      </a:endParaRPr>
                    </a:p>
                  </a:txBody>
                  <a:tcPr marL="95264" marR="95264" marT="47632" marB="47632">
                    <a:solidFill>
                      <a:srgbClr val="010101"/>
                    </a:solidFill>
                  </a:tcPr>
                </a:tc>
                <a:tc hMerge="1">
                  <a:txBody>
                    <a:bodyPr/>
                    <a:lstStyle/>
                    <a:p>
                      <a:pPr marL="0" marR="0" indent="0" algn="l" defTabSz="4388900" rtl="0" eaLnBrk="1" fontAlgn="auto" latinLnBrk="0" hangingPunct="1">
                        <a:lnSpc>
                          <a:spcPct val="100000"/>
                        </a:lnSpc>
                        <a:spcBef>
                          <a:spcPts val="0"/>
                        </a:spcBef>
                        <a:spcAft>
                          <a:spcPts val="0"/>
                        </a:spcAft>
                        <a:buClrTx/>
                        <a:buSzTx/>
                        <a:buFontTx/>
                        <a:buNone/>
                        <a:tabLst/>
                        <a:defRPr/>
                      </a:pPr>
                      <a:endParaRPr lang="en-US" sz="900" dirty="0">
                        <a:solidFill>
                          <a:schemeClr val="bg1">
                            <a:lumMod val="85000"/>
                          </a:schemeClr>
                        </a:solidFill>
                        <a:latin typeface="Arial"/>
                        <a:cs typeface="Arial"/>
                      </a:endParaRPr>
                    </a:p>
                  </a:txBody>
                  <a:tcPr marL="95264" marR="95264" marT="47632" marB="47632">
                    <a:solidFill>
                      <a:srgbClr val="010101"/>
                    </a:solidFill>
                  </a:tcPr>
                </a:tc>
                <a:extLst>
                  <a:ext uri="{0D108BD9-81ED-4DB2-BD59-A6C34878D82A}">
                    <a16:rowId xmlns:a16="http://schemas.microsoft.com/office/drawing/2014/main" val="10009"/>
                  </a:ext>
                </a:extLst>
              </a:tr>
            </a:tbl>
          </a:graphicData>
        </a:graphic>
      </p:graphicFrame>
    </p:spTree>
  </p:cSld>
  <p:clrMap bg1="lt1" tx1="dk1" bg2="lt2" tx2="dk2" accent1="accent1" accent2="accent2" accent3="accent3" accent4="accent4" accent5="accent5" accent6="accent6" hlink="hlink" folHlink="folHlink"/>
  <p:sldLayoutIdLst>
    <p:sldLayoutId id="2147483652" r:id="rId1"/>
  </p:sldLayoutIdLst>
  <p:txStyles>
    <p:titleStyle>
      <a:lvl1pPr algn="ctr" defTabSz="2675223" rtl="0" eaLnBrk="1" latinLnBrk="0" hangingPunct="1">
        <a:spcBef>
          <a:spcPct val="0"/>
        </a:spcBef>
        <a:buNone/>
        <a:defRPr sz="5334" kern="1200">
          <a:solidFill>
            <a:schemeClr val="bg1"/>
          </a:solidFill>
          <a:latin typeface="Trebuchet MS" pitchFamily="34" charset="0"/>
          <a:ea typeface="+mj-ea"/>
          <a:cs typeface="+mj-cs"/>
        </a:defRPr>
      </a:lvl1pPr>
    </p:titleStyle>
    <p:bodyStyle>
      <a:lvl1pPr marL="1003209" indent="-1003209" algn="l" defTabSz="2675223" rtl="0" eaLnBrk="1" latinLnBrk="0" hangingPunct="1">
        <a:spcBef>
          <a:spcPct val="20000"/>
        </a:spcBef>
        <a:buFont typeface="Arial" pitchFamily="34" charset="0"/>
        <a:buChar char="•"/>
        <a:defRPr sz="9387" kern="1200">
          <a:solidFill>
            <a:schemeClr val="tx1"/>
          </a:solidFill>
          <a:latin typeface="+mn-lt"/>
          <a:ea typeface="+mn-ea"/>
          <a:cs typeface="+mn-cs"/>
        </a:defRPr>
      </a:lvl1pPr>
      <a:lvl2pPr marL="2173619" indent="-836007" algn="l" defTabSz="2675223" rtl="0" eaLnBrk="1" latinLnBrk="0" hangingPunct="1">
        <a:spcBef>
          <a:spcPct val="20000"/>
        </a:spcBef>
        <a:buFont typeface="Arial" pitchFamily="34" charset="0"/>
        <a:buChar char="–"/>
        <a:defRPr sz="8214" kern="1200">
          <a:solidFill>
            <a:schemeClr val="tx1"/>
          </a:solidFill>
          <a:latin typeface="+mn-lt"/>
          <a:ea typeface="+mn-ea"/>
          <a:cs typeface="+mn-cs"/>
        </a:defRPr>
      </a:lvl2pPr>
      <a:lvl3pPr marL="3344029" indent="-668806" algn="l" defTabSz="2675223" rtl="0" eaLnBrk="1" latinLnBrk="0" hangingPunct="1">
        <a:spcBef>
          <a:spcPct val="20000"/>
        </a:spcBef>
        <a:buFont typeface="Arial" pitchFamily="34" charset="0"/>
        <a:buChar char="•"/>
        <a:defRPr sz="7040" kern="1200">
          <a:solidFill>
            <a:schemeClr val="tx1"/>
          </a:solidFill>
          <a:latin typeface="+mn-lt"/>
          <a:ea typeface="+mn-ea"/>
          <a:cs typeface="+mn-cs"/>
        </a:defRPr>
      </a:lvl3pPr>
      <a:lvl4pPr marL="4681641" indent="-668806" algn="l" defTabSz="2675223" rtl="0" eaLnBrk="1" latinLnBrk="0" hangingPunct="1">
        <a:spcBef>
          <a:spcPct val="20000"/>
        </a:spcBef>
        <a:buFont typeface="Arial" pitchFamily="34" charset="0"/>
        <a:buChar char="–"/>
        <a:defRPr sz="5867" kern="1200">
          <a:solidFill>
            <a:schemeClr val="tx1"/>
          </a:solidFill>
          <a:latin typeface="+mn-lt"/>
          <a:ea typeface="+mn-ea"/>
          <a:cs typeface="+mn-cs"/>
        </a:defRPr>
      </a:lvl4pPr>
      <a:lvl5pPr marL="6019252" indent="-668806" algn="l" defTabSz="2675223" rtl="0" eaLnBrk="1" latinLnBrk="0" hangingPunct="1">
        <a:spcBef>
          <a:spcPct val="20000"/>
        </a:spcBef>
        <a:buFont typeface="Arial" pitchFamily="34" charset="0"/>
        <a:buChar char="»"/>
        <a:defRPr sz="5867" kern="1200">
          <a:solidFill>
            <a:schemeClr val="tx1"/>
          </a:solidFill>
          <a:latin typeface="+mn-lt"/>
          <a:ea typeface="+mn-ea"/>
          <a:cs typeface="+mn-cs"/>
        </a:defRPr>
      </a:lvl5pPr>
      <a:lvl6pPr marL="7356863" indent="-668806" algn="l" defTabSz="2675223" rtl="0" eaLnBrk="1" latinLnBrk="0" hangingPunct="1">
        <a:spcBef>
          <a:spcPct val="20000"/>
        </a:spcBef>
        <a:buFont typeface="Arial" pitchFamily="34" charset="0"/>
        <a:buChar char="•"/>
        <a:defRPr sz="5867" kern="1200">
          <a:solidFill>
            <a:schemeClr val="tx1"/>
          </a:solidFill>
          <a:latin typeface="+mn-lt"/>
          <a:ea typeface="+mn-ea"/>
          <a:cs typeface="+mn-cs"/>
        </a:defRPr>
      </a:lvl6pPr>
      <a:lvl7pPr marL="8694474" indent="-668806" algn="l" defTabSz="2675223" rtl="0" eaLnBrk="1" latinLnBrk="0" hangingPunct="1">
        <a:spcBef>
          <a:spcPct val="20000"/>
        </a:spcBef>
        <a:buFont typeface="Arial" pitchFamily="34" charset="0"/>
        <a:buChar char="•"/>
        <a:defRPr sz="5867" kern="1200">
          <a:solidFill>
            <a:schemeClr val="tx1"/>
          </a:solidFill>
          <a:latin typeface="+mn-lt"/>
          <a:ea typeface="+mn-ea"/>
          <a:cs typeface="+mn-cs"/>
        </a:defRPr>
      </a:lvl7pPr>
      <a:lvl8pPr marL="10032086" indent="-668806" algn="l" defTabSz="2675223" rtl="0" eaLnBrk="1" latinLnBrk="0" hangingPunct="1">
        <a:spcBef>
          <a:spcPct val="20000"/>
        </a:spcBef>
        <a:buFont typeface="Arial" pitchFamily="34" charset="0"/>
        <a:buChar char="•"/>
        <a:defRPr sz="5867" kern="1200">
          <a:solidFill>
            <a:schemeClr val="tx1"/>
          </a:solidFill>
          <a:latin typeface="+mn-lt"/>
          <a:ea typeface="+mn-ea"/>
          <a:cs typeface="+mn-cs"/>
        </a:defRPr>
      </a:lvl8pPr>
      <a:lvl9pPr marL="11369697" indent="-668806" algn="l" defTabSz="2675223" rtl="0" eaLnBrk="1" latinLnBrk="0" hangingPunct="1">
        <a:spcBef>
          <a:spcPct val="20000"/>
        </a:spcBef>
        <a:buFont typeface="Arial" pitchFamily="34" charset="0"/>
        <a:buChar char="•"/>
        <a:defRPr sz="5867" kern="1200">
          <a:solidFill>
            <a:schemeClr val="tx1"/>
          </a:solidFill>
          <a:latin typeface="+mn-lt"/>
          <a:ea typeface="+mn-ea"/>
          <a:cs typeface="+mn-cs"/>
        </a:defRPr>
      </a:lvl9pPr>
    </p:bodyStyle>
    <p:otherStyle>
      <a:defPPr>
        <a:defRPr lang="en-US"/>
      </a:defPPr>
      <a:lvl1pPr marL="0" algn="l" defTabSz="2675223" rtl="0" eaLnBrk="1" latinLnBrk="0" hangingPunct="1">
        <a:defRPr sz="5227" kern="1200">
          <a:solidFill>
            <a:schemeClr val="tx1"/>
          </a:solidFill>
          <a:latin typeface="+mn-lt"/>
          <a:ea typeface="+mn-ea"/>
          <a:cs typeface="+mn-cs"/>
        </a:defRPr>
      </a:lvl1pPr>
      <a:lvl2pPr marL="1337612" algn="l" defTabSz="2675223" rtl="0" eaLnBrk="1" latinLnBrk="0" hangingPunct="1">
        <a:defRPr sz="5227" kern="1200">
          <a:solidFill>
            <a:schemeClr val="tx1"/>
          </a:solidFill>
          <a:latin typeface="+mn-lt"/>
          <a:ea typeface="+mn-ea"/>
          <a:cs typeface="+mn-cs"/>
        </a:defRPr>
      </a:lvl2pPr>
      <a:lvl3pPr marL="2675223" algn="l" defTabSz="2675223" rtl="0" eaLnBrk="1" latinLnBrk="0" hangingPunct="1">
        <a:defRPr sz="5227" kern="1200">
          <a:solidFill>
            <a:schemeClr val="tx1"/>
          </a:solidFill>
          <a:latin typeface="+mn-lt"/>
          <a:ea typeface="+mn-ea"/>
          <a:cs typeface="+mn-cs"/>
        </a:defRPr>
      </a:lvl3pPr>
      <a:lvl4pPr marL="4012835" algn="l" defTabSz="2675223" rtl="0" eaLnBrk="1" latinLnBrk="0" hangingPunct="1">
        <a:defRPr sz="5227" kern="1200">
          <a:solidFill>
            <a:schemeClr val="tx1"/>
          </a:solidFill>
          <a:latin typeface="+mn-lt"/>
          <a:ea typeface="+mn-ea"/>
          <a:cs typeface="+mn-cs"/>
        </a:defRPr>
      </a:lvl4pPr>
      <a:lvl5pPr marL="5350446" algn="l" defTabSz="2675223" rtl="0" eaLnBrk="1" latinLnBrk="0" hangingPunct="1">
        <a:defRPr sz="5227" kern="1200">
          <a:solidFill>
            <a:schemeClr val="tx1"/>
          </a:solidFill>
          <a:latin typeface="+mn-lt"/>
          <a:ea typeface="+mn-ea"/>
          <a:cs typeface="+mn-cs"/>
        </a:defRPr>
      </a:lvl5pPr>
      <a:lvl6pPr marL="6688058" algn="l" defTabSz="2675223" rtl="0" eaLnBrk="1" latinLnBrk="0" hangingPunct="1">
        <a:defRPr sz="5227" kern="1200">
          <a:solidFill>
            <a:schemeClr val="tx1"/>
          </a:solidFill>
          <a:latin typeface="+mn-lt"/>
          <a:ea typeface="+mn-ea"/>
          <a:cs typeface="+mn-cs"/>
        </a:defRPr>
      </a:lvl6pPr>
      <a:lvl7pPr marL="8025669" algn="l" defTabSz="2675223" rtl="0" eaLnBrk="1" latinLnBrk="0" hangingPunct="1">
        <a:defRPr sz="5227" kern="1200">
          <a:solidFill>
            <a:schemeClr val="tx1"/>
          </a:solidFill>
          <a:latin typeface="+mn-lt"/>
          <a:ea typeface="+mn-ea"/>
          <a:cs typeface="+mn-cs"/>
        </a:defRPr>
      </a:lvl7pPr>
      <a:lvl8pPr marL="9363280" algn="l" defTabSz="2675223" rtl="0" eaLnBrk="1" latinLnBrk="0" hangingPunct="1">
        <a:defRPr sz="5227" kern="1200">
          <a:solidFill>
            <a:schemeClr val="tx1"/>
          </a:solidFill>
          <a:latin typeface="+mn-lt"/>
          <a:ea typeface="+mn-ea"/>
          <a:cs typeface="+mn-cs"/>
        </a:defRPr>
      </a:lvl8pPr>
      <a:lvl9pPr marL="10700892" algn="l" defTabSz="2675223" rtl="0" eaLnBrk="1" latinLnBrk="0" hangingPunct="1">
        <a:defRPr sz="5227"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F13C9E09-17E0-7E46-9EC7-99AF8216A004}"/>
              </a:ext>
            </a:extLst>
          </p:cNvPr>
          <p:cNvGrpSpPr/>
          <p:nvPr userDrawn="1"/>
        </p:nvGrpSpPr>
        <p:grpSpPr>
          <a:xfrm>
            <a:off x="-86402" y="-57150"/>
            <a:ext cx="29433603" cy="16573500"/>
            <a:chOff x="-81002" y="-57150"/>
            <a:chExt cx="27594003" cy="16573500"/>
          </a:xfrm>
        </p:grpSpPr>
        <p:sp>
          <p:nvSpPr>
            <p:cNvPr id="10" name="Text Box 14"/>
            <p:cNvSpPr txBox="1">
              <a:spLocks noChangeArrowheads="1"/>
            </p:cNvSpPr>
            <p:nvPr userDrawn="1"/>
          </p:nvSpPr>
          <p:spPr bwMode="auto">
            <a:xfrm>
              <a:off x="918370" y="16156940"/>
              <a:ext cx="1571625" cy="200575"/>
            </a:xfrm>
            <a:prstGeom prst="rect">
              <a:avLst/>
            </a:prstGeom>
            <a:noFill/>
            <a:ln w="9525">
              <a:noFill/>
              <a:miter lim="800000"/>
              <a:headEnd/>
              <a:tailEnd/>
            </a:ln>
            <a:effectLst/>
          </p:spPr>
          <p:txBody>
            <a:bodyPr lIns="52150" tIns="26070" rIns="52150" bIns="26070">
              <a:spAutoFit/>
            </a:bodyPr>
            <a:lstStyle/>
            <a:p>
              <a:pPr eaLnBrk="0" hangingPunct="0">
                <a:lnSpc>
                  <a:spcPct val="65000"/>
                </a:lnSpc>
                <a:spcBef>
                  <a:spcPct val="50000"/>
                </a:spcBef>
                <a:defRPr/>
              </a:pPr>
              <a:r>
                <a:rPr lang="en-US" sz="320" b="1" dirty="0">
                  <a:solidFill>
                    <a:schemeClr val="bg1">
                      <a:lumMod val="75000"/>
                    </a:schemeClr>
                  </a:solidFill>
                  <a:latin typeface="Arial" charset="0"/>
                </a:rPr>
                <a:t>RESEARCH POSTER PRESENTATION DESIGN © 2012</a:t>
              </a:r>
            </a:p>
            <a:p>
              <a:pPr eaLnBrk="0" hangingPunct="0">
                <a:lnSpc>
                  <a:spcPct val="65000"/>
                </a:lnSpc>
                <a:spcBef>
                  <a:spcPct val="50000"/>
                </a:spcBef>
                <a:defRPr/>
              </a:pPr>
              <a:r>
                <a:rPr lang="en-US" sz="640" b="1" dirty="0">
                  <a:solidFill>
                    <a:schemeClr val="bg1">
                      <a:lumMod val="75000"/>
                    </a:schemeClr>
                  </a:solidFill>
                  <a:latin typeface="Arial" charset="0"/>
                </a:rPr>
                <a:t>www.PosterPresentations.com</a:t>
              </a:r>
            </a:p>
          </p:txBody>
        </p:sp>
        <p:sp>
          <p:nvSpPr>
            <p:cNvPr id="74" name="Freeform 73"/>
            <p:cNvSpPr/>
            <p:nvPr userDrawn="1"/>
          </p:nvSpPr>
          <p:spPr>
            <a:xfrm>
              <a:off x="-36170" y="-48064"/>
              <a:ext cx="27549171" cy="16564414"/>
            </a:xfrm>
            <a:custGeom>
              <a:avLst/>
              <a:gdLst>
                <a:gd name="connsiteX0" fmla="*/ 0 w 44005500"/>
                <a:gd name="connsiteY0" fmla="*/ 0 h 32956500"/>
                <a:gd name="connsiteX1" fmla="*/ 44005500 w 44005500"/>
                <a:gd name="connsiteY1" fmla="*/ 32956500 h 32956500"/>
                <a:gd name="connsiteX2" fmla="*/ 38100 w 44005500"/>
                <a:gd name="connsiteY2" fmla="*/ 32918400 h 32956500"/>
                <a:gd name="connsiteX3" fmla="*/ 0 w 44005500"/>
                <a:gd name="connsiteY3" fmla="*/ 0 h 32956500"/>
              </a:gdLst>
              <a:ahLst/>
              <a:cxnLst>
                <a:cxn ang="0">
                  <a:pos x="connsiteX0" y="connsiteY0"/>
                </a:cxn>
                <a:cxn ang="0">
                  <a:pos x="connsiteX1" y="connsiteY1"/>
                </a:cxn>
                <a:cxn ang="0">
                  <a:pos x="connsiteX2" y="connsiteY2"/>
                </a:cxn>
                <a:cxn ang="0">
                  <a:pos x="connsiteX3" y="connsiteY3"/>
                </a:cxn>
              </a:cxnLst>
              <a:rect l="l" t="t" r="r" b="b"/>
              <a:pathLst>
                <a:path w="44005500" h="32956500">
                  <a:moveTo>
                    <a:pt x="0" y="0"/>
                  </a:moveTo>
                  <a:lnTo>
                    <a:pt x="44005500" y="32956500"/>
                  </a:lnTo>
                  <a:lnTo>
                    <a:pt x="38100" y="32918400"/>
                  </a:lnTo>
                  <a:lnTo>
                    <a:pt x="0" y="0"/>
                  </a:lnTo>
                  <a:close/>
                </a:path>
              </a:pathLst>
            </a:custGeom>
            <a:gradFill>
              <a:gsLst>
                <a:gs pos="79000">
                  <a:schemeClr val="accent1">
                    <a:lumMod val="40000"/>
                    <a:lumOff val="60000"/>
                  </a:schemeClr>
                </a:gs>
                <a:gs pos="13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27" dirty="0"/>
            </a:p>
          </p:txBody>
        </p:sp>
        <p:sp>
          <p:nvSpPr>
            <p:cNvPr id="75" name="Freeform 74"/>
            <p:cNvSpPr/>
            <p:nvPr userDrawn="1"/>
          </p:nvSpPr>
          <p:spPr>
            <a:xfrm flipH="1" flipV="1">
              <a:off x="-36170" y="-48064"/>
              <a:ext cx="27549169" cy="16555891"/>
            </a:xfrm>
            <a:custGeom>
              <a:avLst/>
              <a:gdLst>
                <a:gd name="connsiteX0" fmla="*/ 0 w 44005500"/>
                <a:gd name="connsiteY0" fmla="*/ 0 h 32956500"/>
                <a:gd name="connsiteX1" fmla="*/ 44005500 w 44005500"/>
                <a:gd name="connsiteY1" fmla="*/ 32956500 h 32956500"/>
                <a:gd name="connsiteX2" fmla="*/ 38100 w 44005500"/>
                <a:gd name="connsiteY2" fmla="*/ 32918400 h 32956500"/>
                <a:gd name="connsiteX3" fmla="*/ 0 w 44005500"/>
                <a:gd name="connsiteY3" fmla="*/ 0 h 32956500"/>
              </a:gdLst>
              <a:ahLst/>
              <a:cxnLst>
                <a:cxn ang="0">
                  <a:pos x="connsiteX0" y="connsiteY0"/>
                </a:cxn>
                <a:cxn ang="0">
                  <a:pos x="connsiteX1" y="connsiteY1"/>
                </a:cxn>
                <a:cxn ang="0">
                  <a:pos x="connsiteX2" y="connsiteY2"/>
                </a:cxn>
                <a:cxn ang="0">
                  <a:pos x="connsiteX3" y="connsiteY3"/>
                </a:cxn>
              </a:cxnLst>
              <a:rect l="l" t="t" r="r" b="b"/>
              <a:pathLst>
                <a:path w="44005500" h="32956500">
                  <a:moveTo>
                    <a:pt x="0" y="0"/>
                  </a:moveTo>
                  <a:lnTo>
                    <a:pt x="44005500" y="32956500"/>
                  </a:lnTo>
                  <a:lnTo>
                    <a:pt x="38100" y="32918400"/>
                  </a:lnTo>
                  <a:lnTo>
                    <a:pt x="0" y="0"/>
                  </a:lnTo>
                  <a:close/>
                </a:path>
              </a:pathLst>
            </a:custGeom>
            <a:gradFill>
              <a:gsLst>
                <a:gs pos="41000">
                  <a:schemeClr val="bg2"/>
                </a:gs>
                <a:gs pos="100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27"/>
            </a:p>
          </p:txBody>
        </p:sp>
        <p:sp>
          <p:nvSpPr>
            <p:cNvPr id="76" name="Freeform 75"/>
            <p:cNvSpPr/>
            <p:nvPr userDrawn="1"/>
          </p:nvSpPr>
          <p:spPr>
            <a:xfrm>
              <a:off x="-81002" y="-57150"/>
              <a:ext cx="27594003" cy="16573500"/>
            </a:xfrm>
            <a:custGeom>
              <a:avLst/>
              <a:gdLst>
                <a:gd name="connsiteX0" fmla="*/ 36576 w 39026592"/>
                <a:gd name="connsiteY0" fmla="*/ 0 h 30614112"/>
                <a:gd name="connsiteX1" fmla="*/ 15837408 w 39026592"/>
                <a:gd name="connsiteY1" fmla="*/ 30614112 h 30614112"/>
                <a:gd name="connsiteX2" fmla="*/ 39026592 w 39026592"/>
                <a:gd name="connsiteY2" fmla="*/ 13350240 h 30614112"/>
                <a:gd name="connsiteX3" fmla="*/ 0 w 39026592"/>
                <a:gd name="connsiteY3" fmla="*/ 73152 h 30614112"/>
                <a:gd name="connsiteX4" fmla="*/ 109728 w 39026592"/>
                <a:gd name="connsiteY4" fmla="*/ 146304 h 306141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26592" h="30614112">
                  <a:moveTo>
                    <a:pt x="36576" y="0"/>
                  </a:moveTo>
                  <a:lnTo>
                    <a:pt x="15837408" y="30614112"/>
                  </a:lnTo>
                  <a:lnTo>
                    <a:pt x="39026592" y="13350240"/>
                  </a:lnTo>
                  <a:lnTo>
                    <a:pt x="0" y="73152"/>
                  </a:lnTo>
                  <a:lnTo>
                    <a:pt x="109728" y="146304"/>
                  </a:lnTo>
                </a:path>
              </a:pathLst>
            </a:custGeom>
            <a:gradFill flip="none" rotWithShape="1">
              <a:gsLst>
                <a:gs pos="0">
                  <a:schemeClr val="bg1"/>
                </a:gs>
                <a:gs pos="76000">
                  <a:schemeClr val="accent1">
                    <a:lumMod val="30000"/>
                    <a:lumOff val="70000"/>
                    <a:alpha val="0"/>
                  </a:schemeClr>
                </a:gs>
              </a:gsLst>
              <a:path path="rect">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27"/>
            </a:p>
          </p:txBody>
        </p:sp>
        <p:sp>
          <p:nvSpPr>
            <p:cNvPr id="77" name="Text Box 14"/>
            <p:cNvSpPr txBox="1">
              <a:spLocks noChangeArrowheads="1"/>
            </p:cNvSpPr>
            <p:nvPr userDrawn="1"/>
          </p:nvSpPr>
          <p:spPr bwMode="auto">
            <a:xfrm>
              <a:off x="918368" y="15962954"/>
              <a:ext cx="1571625" cy="211282"/>
            </a:xfrm>
            <a:prstGeom prst="rect">
              <a:avLst/>
            </a:prstGeom>
            <a:noFill/>
            <a:ln w="9525">
              <a:noFill/>
              <a:miter lim="800000"/>
              <a:headEnd/>
              <a:tailEnd/>
            </a:ln>
            <a:effectLst/>
          </p:spPr>
          <p:txBody>
            <a:bodyPr lIns="52150" tIns="26070" rIns="52150" bIns="26070">
              <a:spAutoFit/>
            </a:bodyPr>
            <a:lstStyle/>
            <a:p>
              <a:pPr eaLnBrk="0" hangingPunct="0">
                <a:lnSpc>
                  <a:spcPct val="65000"/>
                </a:lnSpc>
                <a:spcBef>
                  <a:spcPct val="50000"/>
                </a:spcBef>
                <a:defRPr/>
              </a:pPr>
              <a:r>
                <a:rPr lang="en-US" sz="427" b="1" dirty="0">
                  <a:solidFill>
                    <a:schemeClr val="bg1">
                      <a:lumMod val="75000"/>
                    </a:schemeClr>
                  </a:solidFill>
                  <a:latin typeface="Arial" charset="0"/>
                </a:rPr>
                <a:t>RESEARCH POSTER PRESENTATION DESIGN © 2019</a:t>
              </a:r>
            </a:p>
            <a:p>
              <a:pPr eaLnBrk="0" hangingPunct="0">
                <a:lnSpc>
                  <a:spcPct val="65000"/>
                </a:lnSpc>
                <a:spcBef>
                  <a:spcPct val="50000"/>
                </a:spcBef>
                <a:defRPr/>
              </a:pPr>
              <a:r>
                <a:rPr lang="en-US" sz="640" b="1" dirty="0">
                  <a:solidFill>
                    <a:schemeClr val="bg1">
                      <a:lumMod val="75000"/>
                    </a:schemeClr>
                  </a:solidFill>
                  <a:latin typeface="Arial" charset="0"/>
                </a:rPr>
                <a:t>www.PosterPresentations.com</a:t>
              </a:r>
            </a:p>
          </p:txBody>
        </p:sp>
      </p:grpSp>
    </p:spTree>
    <p:extLst>
      <p:ext uri="{BB962C8B-B14F-4D97-AF65-F5344CB8AC3E}">
        <p14:creationId xmlns:p14="http://schemas.microsoft.com/office/powerpoint/2010/main" val="3254691146"/>
      </p:ext>
    </p:extLst>
  </p:cSld>
  <p:clrMap bg1="lt1" tx1="dk1" bg2="lt2" tx2="dk2" accent1="accent1" accent2="accent2" accent3="accent3" accent4="accent4" accent5="accent5" accent6="accent6" hlink="hlink" folHlink="folHlink"/>
  <p:sldLayoutIdLst>
    <p:sldLayoutId id="2147483660" r:id="rId1"/>
  </p:sldLayoutIdLst>
  <p:txStyles>
    <p:titleStyle>
      <a:lvl1pPr algn="ctr" defTabSz="2675223" rtl="0" eaLnBrk="1" latinLnBrk="0" hangingPunct="1">
        <a:spcBef>
          <a:spcPct val="0"/>
        </a:spcBef>
        <a:buNone/>
        <a:defRPr sz="5334" kern="1200">
          <a:solidFill>
            <a:schemeClr val="bg1"/>
          </a:solidFill>
          <a:latin typeface="Trebuchet MS" pitchFamily="34" charset="0"/>
          <a:ea typeface="+mj-ea"/>
          <a:cs typeface="+mj-cs"/>
        </a:defRPr>
      </a:lvl1pPr>
    </p:titleStyle>
    <p:bodyStyle>
      <a:lvl1pPr marL="1003209" indent="-1003209" algn="l" defTabSz="2675223" rtl="0" eaLnBrk="1" latinLnBrk="0" hangingPunct="1">
        <a:spcBef>
          <a:spcPct val="20000"/>
        </a:spcBef>
        <a:buFont typeface="Arial" pitchFamily="34" charset="0"/>
        <a:buChar char="•"/>
        <a:defRPr sz="9387" kern="1200">
          <a:solidFill>
            <a:schemeClr val="tx1"/>
          </a:solidFill>
          <a:latin typeface="+mn-lt"/>
          <a:ea typeface="+mn-ea"/>
          <a:cs typeface="+mn-cs"/>
        </a:defRPr>
      </a:lvl1pPr>
      <a:lvl2pPr marL="2173619" indent="-836007" algn="l" defTabSz="2675223" rtl="0" eaLnBrk="1" latinLnBrk="0" hangingPunct="1">
        <a:spcBef>
          <a:spcPct val="20000"/>
        </a:spcBef>
        <a:buFont typeface="Arial" pitchFamily="34" charset="0"/>
        <a:buChar char="–"/>
        <a:defRPr sz="8214" kern="1200">
          <a:solidFill>
            <a:schemeClr val="tx1"/>
          </a:solidFill>
          <a:latin typeface="+mn-lt"/>
          <a:ea typeface="+mn-ea"/>
          <a:cs typeface="+mn-cs"/>
        </a:defRPr>
      </a:lvl2pPr>
      <a:lvl3pPr marL="3344029" indent="-668806" algn="l" defTabSz="2675223" rtl="0" eaLnBrk="1" latinLnBrk="0" hangingPunct="1">
        <a:spcBef>
          <a:spcPct val="20000"/>
        </a:spcBef>
        <a:buFont typeface="Arial" pitchFamily="34" charset="0"/>
        <a:buChar char="•"/>
        <a:defRPr sz="7040" kern="1200">
          <a:solidFill>
            <a:schemeClr val="tx1"/>
          </a:solidFill>
          <a:latin typeface="+mn-lt"/>
          <a:ea typeface="+mn-ea"/>
          <a:cs typeface="+mn-cs"/>
        </a:defRPr>
      </a:lvl3pPr>
      <a:lvl4pPr marL="4681641" indent="-668806" algn="l" defTabSz="2675223" rtl="0" eaLnBrk="1" latinLnBrk="0" hangingPunct="1">
        <a:spcBef>
          <a:spcPct val="20000"/>
        </a:spcBef>
        <a:buFont typeface="Arial" pitchFamily="34" charset="0"/>
        <a:buChar char="–"/>
        <a:defRPr sz="5867" kern="1200">
          <a:solidFill>
            <a:schemeClr val="tx1"/>
          </a:solidFill>
          <a:latin typeface="+mn-lt"/>
          <a:ea typeface="+mn-ea"/>
          <a:cs typeface="+mn-cs"/>
        </a:defRPr>
      </a:lvl4pPr>
      <a:lvl5pPr marL="6019252" indent="-668806" algn="l" defTabSz="2675223" rtl="0" eaLnBrk="1" latinLnBrk="0" hangingPunct="1">
        <a:spcBef>
          <a:spcPct val="20000"/>
        </a:spcBef>
        <a:buFont typeface="Arial" pitchFamily="34" charset="0"/>
        <a:buChar char="»"/>
        <a:defRPr sz="5867" kern="1200">
          <a:solidFill>
            <a:schemeClr val="tx1"/>
          </a:solidFill>
          <a:latin typeface="+mn-lt"/>
          <a:ea typeface="+mn-ea"/>
          <a:cs typeface="+mn-cs"/>
        </a:defRPr>
      </a:lvl5pPr>
      <a:lvl6pPr marL="7356863" indent="-668806" algn="l" defTabSz="2675223" rtl="0" eaLnBrk="1" latinLnBrk="0" hangingPunct="1">
        <a:spcBef>
          <a:spcPct val="20000"/>
        </a:spcBef>
        <a:buFont typeface="Arial" pitchFamily="34" charset="0"/>
        <a:buChar char="•"/>
        <a:defRPr sz="5867" kern="1200">
          <a:solidFill>
            <a:schemeClr val="tx1"/>
          </a:solidFill>
          <a:latin typeface="+mn-lt"/>
          <a:ea typeface="+mn-ea"/>
          <a:cs typeface="+mn-cs"/>
        </a:defRPr>
      </a:lvl6pPr>
      <a:lvl7pPr marL="8694474" indent="-668806" algn="l" defTabSz="2675223" rtl="0" eaLnBrk="1" latinLnBrk="0" hangingPunct="1">
        <a:spcBef>
          <a:spcPct val="20000"/>
        </a:spcBef>
        <a:buFont typeface="Arial" pitchFamily="34" charset="0"/>
        <a:buChar char="•"/>
        <a:defRPr sz="5867" kern="1200">
          <a:solidFill>
            <a:schemeClr val="tx1"/>
          </a:solidFill>
          <a:latin typeface="+mn-lt"/>
          <a:ea typeface="+mn-ea"/>
          <a:cs typeface="+mn-cs"/>
        </a:defRPr>
      </a:lvl7pPr>
      <a:lvl8pPr marL="10032086" indent="-668806" algn="l" defTabSz="2675223" rtl="0" eaLnBrk="1" latinLnBrk="0" hangingPunct="1">
        <a:spcBef>
          <a:spcPct val="20000"/>
        </a:spcBef>
        <a:buFont typeface="Arial" pitchFamily="34" charset="0"/>
        <a:buChar char="•"/>
        <a:defRPr sz="5867" kern="1200">
          <a:solidFill>
            <a:schemeClr val="tx1"/>
          </a:solidFill>
          <a:latin typeface="+mn-lt"/>
          <a:ea typeface="+mn-ea"/>
          <a:cs typeface="+mn-cs"/>
        </a:defRPr>
      </a:lvl8pPr>
      <a:lvl9pPr marL="11369697" indent="-668806" algn="l" defTabSz="2675223" rtl="0" eaLnBrk="1" latinLnBrk="0" hangingPunct="1">
        <a:spcBef>
          <a:spcPct val="20000"/>
        </a:spcBef>
        <a:buFont typeface="Arial" pitchFamily="34" charset="0"/>
        <a:buChar char="•"/>
        <a:defRPr sz="5867" kern="1200">
          <a:solidFill>
            <a:schemeClr val="tx1"/>
          </a:solidFill>
          <a:latin typeface="+mn-lt"/>
          <a:ea typeface="+mn-ea"/>
          <a:cs typeface="+mn-cs"/>
        </a:defRPr>
      </a:lvl9pPr>
    </p:bodyStyle>
    <p:otherStyle>
      <a:defPPr>
        <a:defRPr lang="en-US"/>
      </a:defPPr>
      <a:lvl1pPr marL="0" algn="l" defTabSz="2675223" rtl="0" eaLnBrk="1" latinLnBrk="0" hangingPunct="1">
        <a:defRPr sz="5227" kern="1200">
          <a:solidFill>
            <a:schemeClr val="tx1"/>
          </a:solidFill>
          <a:latin typeface="+mn-lt"/>
          <a:ea typeface="+mn-ea"/>
          <a:cs typeface="+mn-cs"/>
        </a:defRPr>
      </a:lvl1pPr>
      <a:lvl2pPr marL="1337612" algn="l" defTabSz="2675223" rtl="0" eaLnBrk="1" latinLnBrk="0" hangingPunct="1">
        <a:defRPr sz="5227" kern="1200">
          <a:solidFill>
            <a:schemeClr val="tx1"/>
          </a:solidFill>
          <a:latin typeface="+mn-lt"/>
          <a:ea typeface="+mn-ea"/>
          <a:cs typeface="+mn-cs"/>
        </a:defRPr>
      </a:lvl2pPr>
      <a:lvl3pPr marL="2675223" algn="l" defTabSz="2675223" rtl="0" eaLnBrk="1" latinLnBrk="0" hangingPunct="1">
        <a:defRPr sz="5227" kern="1200">
          <a:solidFill>
            <a:schemeClr val="tx1"/>
          </a:solidFill>
          <a:latin typeface="+mn-lt"/>
          <a:ea typeface="+mn-ea"/>
          <a:cs typeface="+mn-cs"/>
        </a:defRPr>
      </a:lvl3pPr>
      <a:lvl4pPr marL="4012835" algn="l" defTabSz="2675223" rtl="0" eaLnBrk="1" latinLnBrk="0" hangingPunct="1">
        <a:defRPr sz="5227" kern="1200">
          <a:solidFill>
            <a:schemeClr val="tx1"/>
          </a:solidFill>
          <a:latin typeface="+mn-lt"/>
          <a:ea typeface="+mn-ea"/>
          <a:cs typeface="+mn-cs"/>
        </a:defRPr>
      </a:lvl4pPr>
      <a:lvl5pPr marL="5350446" algn="l" defTabSz="2675223" rtl="0" eaLnBrk="1" latinLnBrk="0" hangingPunct="1">
        <a:defRPr sz="5227" kern="1200">
          <a:solidFill>
            <a:schemeClr val="tx1"/>
          </a:solidFill>
          <a:latin typeface="+mn-lt"/>
          <a:ea typeface="+mn-ea"/>
          <a:cs typeface="+mn-cs"/>
        </a:defRPr>
      </a:lvl5pPr>
      <a:lvl6pPr marL="6688058" algn="l" defTabSz="2675223" rtl="0" eaLnBrk="1" latinLnBrk="0" hangingPunct="1">
        <a:defRPr sz="5227" kern="1200">
          <a:solidFill>
            <a:schemeClr val="tx1"/>
          </a:solidFill>
          <a:latin typeface="+mn-lt"/>
          <a:ea typeface="+mn-ea"/>
          <a:cs typeface="+mn-cs"/>
        </a:defRPr>
      </a:lvl6pPr>
      <a:lvl7pPr marL="8025669" algn="l" defTabSz="2675223" rtl="0" eaLnBrk="1" latinLnBrk="0" hangingPunct="1">
        <a:defRPr sz="5227" kern="1200">
          <a:solidFill>
            <a:schemeClr val="tx1"/>
          </a:solidFill>
          <a:latin typeface="+mn-lt"/>
          <a:ea typeface="+mn-ea"/>
          <a:cs typeface="+mn-cs"/>
        </a:defRPr>
      </a:lvl7pPr>
      <a:lvl8pPr marL="9363280" algn="l" defTabSz="2675223" rtl="0" eaLnBrk="1" latinLnBrk="0" hangingPunct="1">
        <a:defRPr sz="5227" kern="1200">
          <a:solidFill>
            <a:schemeClr val="tx1"/>
          </a:solidFill>
          <a:latin typeface="+mn-lt"/>
          <a:ea typeface="+mn-ea"/>
          <a:cs typeface="+mn-cs"/>
        </a:defRPr>
      </a:lvl8pPr>
      <a:lvl9pPr marL="10700892" algn="l" defTabSz="2675223" rtl="0" eaLnBrk="1" latinLnBrk="0" hangingPunct="1">
        <a:defRPr sz="5227"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B88D2DC4-BB04-E448-8C7E-D83ECE59E0A9}"/>
              </a:ext>
            </a:extLst>
          </p:cNvPr>
          <p:cNvGrpSpPr/>
          <p:nvPr userDrawn="1"/>
        </p:nvGrpSpPr>
        <p:grpSpPr>
          <a:xfrm>
            <a:off x="-86402" y="-57150"/>
            <a:ext cx="29433603" cy="16573500"/>
            <a:chOff x="-81002" y="-57150"/>
            <a:chExt cx="27594003" cy="16573500"/>
          </a:xfrm>
        </p:grpSpPr>
        <p:sp>
          <p:nvSpPr>
            <p:cNvPr id="10" name="Text Box 14">
              <a:extLst>
                <a:ext uri="{FF2B5EF4-FFF2-40B4-BE49-F238E27FC236}">
                  <a16:creationId xmlns:a16="http://schemas.microsoft.com/office/drawing/2014/main" id="{9057DDE1-2C35-A94D-AE0E-143FC424CC09}"/>
                </a:ext>
              </a:extLst>
            </p:cNvPr>
            <p:cNvSpPr txBox="1">
              <a:spLocks noChangeArrowheads="1"/>
            </p:cNvSpPr>
            <p:nvPr userDrawn="1"/>
          </p:nvSpPr>
          <p:spPr bwMode="auto">
            <a:xfrm>
              <a:off x="918370" y="16156940"/>
              <a:ext cx="1571625" cy="200575"/>
            </a:xfrm>
            <a:prstGeom prst="rect">
              <a:avLst/>
            </a:prstGeom>
            <a:noFill/>
            <a:ln w="9525">
              <a:noFill/>
              <a:miter lim="800000"/>
              <a:headEnd/>
              <a:tailEnd/>
            </a:ln>
            <a:effectLst/>
          </p:spPr>
          <p:txBody>
            <a:bodyPr lIns="52150" tIns="26070" rIns="52150" bIns="26070">
              <a:spAutoFit/>
            </a:bodyPr>
            <a:lstStyle/>
            <a:p>
              <a:pPr eaLnBrk="0" hangingPunct="0">
                <a:lnSpc>
                  <a:spcPct val="65000"/>
                </a:lnSpc>
                <a:spcBef>
                  <a:spcPct val="50000"/>
                </a:spcBef>
                <a:defRPr/>
              </a:pPr>
              <a:r>
                <a:rPr lang="en-US" sz="320" b="1" dirty="0">
                  <a:solidFill>
                    <a:schemeClr val="bg1">
                      <a:lumMod val="75000"/>
                    </a:schemeClr>
                  </a:solidFill>
                  <a:latin typeface="Arial" charset="0"/>
                </a:rPr>
                <a:t>RESEARCH POSTER PRESENTATION DESIGN © 2012</a:t>
              </a:r>
            </a:p>
            <a:p>
              <a:pPr eaLnBrk="0" hangingPunct="0">
                <a:lnSpc>
                  <a:spcPct val="65000"/>
                </a:lnSpc>
                <a:spcBef>
                  <a:spcPct val="50000"/>
                </a:spcBef>
                <a:defRPr/>
              </a:pPr>
              <a:r>
                <a:rPr lang="en-US" sz="640" b="1" dirty="0">
                  <a:solidFill>
                    <a:schemeClr val="bg1">
                      <a:lumMod val="75000"/>
                    </a:schemeClr>
                  </a:solidFill>
                  <a:latin typeface="Arial" charset="0"/>
                </a:rPr>
                <a:t>www.PosterPresentations.com</a:t>
              </a:r>
            </a:p>
          </p:txBody>
        </p:sp>
        <p:sp>
          <p:nvSpPr>
            <p:cNvPr id="11" name="Freeform 10">
              <a:extLst>
                <a:ext uri="{FF2B5EF4-FFF2-40B4-BE49-F238E27FC236}">
                  <a16:creationId xmlns:a16="http://schemas.microsoft.com/office/drawing/2014/main" id="{420842D6-2FEB-3848-A8D0-21FB47BA78A6}"/>
                </a:ext>
              </a:extLst>
            </p:cNvPr>
            <p:cNvSpPr/>
            <p:nvPr userDrawn="1"/>
          </p:nvSpPr>
          <p:spPr>
            <a:xfrm>
              <a:off x="-36170" y="-48064"/>
              <a:ext cx="27549171" cy="16564414"/>
            </a:xfrm>
            <a:custGeom>
              <a:avLst/>
              <a:gdLst>
                <a:gd name="connsiteX0" fmla="*/ 0 w 44005500"/>
                <a:gd name="connsiteY0" fmla="*/ 0 h 32956500"/>
                <a:gd name="connsiteX1" fmla="*/ 44005500 w 44005500"/>
                <a:gd name="connsiteY1" fmla="*/ 32956500 h 32956500"/>
                <a:gd name="connsiteX2" fmla="*/ 38100 w 44005500"/>
                <a:gd name="connsiteY2" fmla="*/ 32918400 h 32956500"/>
                <a:gd name="connsiteX3" fmla="*/ 0 w 44005500"/>
                <a:gd name="connsiteY3" fmla="*/ 0 h 32956500"/>
              </a:gdLst>
              <a:ahLst/>
              <a:cxnLst>
                <a:cxn ang="0">
                  <a:pos x="connsiteX0" y="connsiteY0"/>
                </a:cxn>
                <a:cxn ang="0">
                  <a:pos x="connsiteX1" y="connsiteY1"/>
                </a:cxn>
                <a:cxn ang="0">
                  <a:pos x="connsiteX2" y="connsiteY2"/>
                </a:cxn>
                <a:cxn ang="0">
                  <a:pos x="connsiteX3" y="connsiteY3"/>
                </a:cxn>
              </a:cxnLst>
              <a:rect l="l" t="t" r="r" b="b"/>
              <a:pathLst>
                <a:path w="44005500" h="32956500">
                  <a:moveTo>
                    <a:pt x="0" y="0"/>
                  </a:moveTo>
                  <a:lnTo>
                    <a:pt x="44005500" y="32956500"/>
                  </a:lnTo>
                  <a:lnTo>
                    <a:pt x="38100" y="32918400"/>
                  </a:lnTo>
                  <a:lnTo>
                    <a:pt x="0" y="0"/>
                  </a:lnTo>
                  <a:close/>
                </a:path>
              </a:pathLst>
            </a:custGeom>
            <a:gradFill>
              <a:gsLst>
                <a:gs pos="79000">
                  <a:schemeClr val="accent1">
                    <a:lumMod val="40000"/>
                    <a:lumOff val="60000"/>
                  </a:schemeClr>
                </a:gs>
                <a:gs pos="13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27" dirty="0"/>
            </a:p>
          </p:txBody>
        </p:sp>
        <p:sp>
          <p:nvSpPr>
            <p:cNvPr id="12" name="Freeform 11">
              <a:extLst>
                <a:ext uri="{FF2B5EF4-FFF2-40B4-BE49-F238E27FC236}">
                  <a16:creationId xmlns:a16="http://schemas.microsoft.com/office/drawing/2014/main" id="{E6969F7F-7C4B-DF42-92F1-67600F44C4A2}"/>
                </a:ext>
              </a:extLst>
            </p:cNvPr>
            <p:cNvSpPr/>
            <p:nvPr userDrawn="1"/>
          </p:nvSpPr>
          <p:spPr>
            <a:xfrm flipH="1" flipV="1">
              <a:off x="-36170" y="-48064"/>
              <a:ext cx="27549169" cy="16555891"/>
            </a:xfrm>
            <a:custGeom>
              <a:avLst/>
              <a:gdLst>
                <a:gd name="connsiteX0" fmla="*/ 0 w 44005500"/>
                <a:gd name="connsiteY0" fmla="*/ 0 h 32956500"/>
                <a:gd name="connsiteX1" fmla="*/ 44005500 w 44005500"/>
                <a:gd name="connsiteY1" fmla="*/ 32956500 h 32956500"/>
                <a:gd name="connsiteX2" fmla="*/ 38100 w 44005500"/>
                <a:gd name="connsiteY2" fmla="*/ 32918400 h 32956500"/>
                <a:gd name="connsiteX3" fmla="*/ 0 w 44005500"/>
                <a:gd name="connsiteY3" fmla="*/ 0 h 32956500"/>
              </a:gdLst>
              <a:ahLst/>
              <a:cxnLst>
                <a:cxn ang="0">
                  <a:pos x="connsiteX0" y="connsiteY0"/>
                </a:cxn>
                <a:cxn ang="0">
                  <a:pos x="connsiteX1" y="connsiteY1"/>
                </a:cxn>
                <a:cxn ang="0">
                  <a:pos x="connsiteX2" y="connsiteY2"/>
                </a:cxn>
                <a:cxn ang="0">
                  <a:pos x="connsiteX3" y="connsiteY3"/>
                </a:cxn>
              </a:cxnLst>
              <a:rect l="l" t="t" r="r" b="b"/>
              <a:pathLst>
                <a:path w="44005500" h="32956500">
                  <a:moveTo>
                    <a:pt x="0" y="0"/>
                  </a:moveTo>
                  <a:lnTo>
                    <a:pt x="44005500" y="32956500"/>
                  </a:lnTo>
                  <a:lnTo>
                    <a:pt x="38100" y="32918400"/>
                  </a:lnTo>
                  <a:lnTo>
                    <a:pt x="0" y="0"/>
                  </a:lnTo>
                  <a:close/>
                </a:path>
              </a:pathLst>
            </a:custGeom>
            <a:gradFill>
              <a:gsLst>
                <a:gs pos="41000">
                  <a:schemeClr val="bg2"/>
                </a:gs>
                <a:gs pos="100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27"/>
            </a:p>
          </p:txBody>
        </p:sp>
        <p:sp>
          <p:nvSpPr>
            <p:cNvPr id="13" name="Freeform 12">
              <a:extLst>
                <a:ext uri="{FF2B5EF4-FFF2-40B4-BE49-F238E27FC236}">
                  <a16:creationId xmlns:a16="http://schemas.microsoft.com/office/drawing/2014/main" id="{77827C27-C81F-4244-A3D1-3216516AC38C}"/>
                </a:ext>
              </a:extLst>
            </p:cNvPr>
            <p:cNvSpPr/>
            <p:nvPr userDrawn="1"/>
          </p:nvSpPr>
          <p:spPr>
            <a:xfrm>
              <a:off x="-81002" y="-57150"/>
              <a:ext cx="27594003" cy="16573500"/>
            </a:xfrm>
            <a:custGeom>
              <a:avLst/>
              <a:gdLst>
                <a:gd name="connsiteX0" fmla="*/ 36576 w 39026592"/>
                <a:gd name="connsiteY0" fmla="*/ 0 h 30614112"/>
                <a:gd name="connsiteX1" fmla="*/ 15837408 w 39026592"/>
                <a:gd name="connsiteY1" fmla="*/ 30614112 h 30614112"/>
                <a:gd name="connsiteX2" fmla="*/ 39026592 w 39026592"/>
                <a:gd name="connsiteY2" fmla="*/ 13350240 h 30614112"/>
                <a:gd name="connsiteX3" fmla="*/ 0 w 39026592"/>
                <a:gd name="connsiteY3" fmla="*/ 73152 h 30614112"/>
                <a:gd name="connsiteX4" fmla="*/ 109728 w 39026592"/>
                <a:gd name="connsiteY4" fmla="*/ 146304 h 306141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26592" h="30614112">
                  <a:moveTo>
                    <a:pt x="36576" y="0"/>
                  </a:moveTo>
                  <a:lnTo>
                    <a:pt x="15837408" y="30614112"/>
                  </a:lnTo>
                  <a:lnTo>
                    <a:pt x="39026592" y="13350240"/>
                  </a:lnTo>
                  <a:lnTo>
                    <a:pt x="0" y="73152"/>
                  </a:lnTo>
                  <a:lnTo>
                    <a:pt x="109728" y="146304"/>
                  </a:lnTo>
                </a:path>
              </a:pathLst>
            </a:custGeom>
            <a:gradFill flip="none" rotWithShape="1">
              <a:gsLst>
                <a:gs pos="0">
                  <a:schemeClr val="bg1"/>
                </a:gs>
                <a:gs pos="76000">
                  <a:schemeClr val="accent1">
                    <a:lumMod val="30000"/>
                    <a:lumOff val="70000"/>
                    <a:alpha val="0"/>
                  </a:schemeClr>
                </a:gs>
              </a:gsLst>
              <a:path path="rect">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27"/>
            </a:p>
          </p:txBody>
        </p:sp>
        <p:sp>
          <p:nvSpPr>
            <p:cNvPr id="14" name="Text Box 14">
              <a:extLst>
                <a:ext uri="{FF2B5EF4-FFF2-40B4-BE49-F238E27FC236}">
                  <a16:creationId xmlns:a16="http://schemas.microsoft.com/office/drawing/2014/main" id="{B3A834B2-5A03-C44F-82B1-67800C5FEE43}"/>
                </a:ext>
              </a:extLst>
            </p:cNvPr>
            <p:cNvSpPr txBox="1">
              <a:spLocks noChangeArrowheads="1"/>
            </p:cNvSpPr>
            <p:nvPr userDrawn="1"/>
          </p:nvSpPr>
          <p:spPr bwMode="auto">
            <a:xfrm>
              <a:off x="918368" y="15962954"/>
              <a:ext cx="1571625" cy="211282"/>
            </a:xfrm>
            <a:prstGeom prst="rect">
              <a:avLst/>
            </a:prstGeom>
            <a:noFill/>
            <a:ln w="9525">
              <a:noFill/>
              <a:miter lim="800000"/>
              <a:headEnd/>
              <a:tailEnd/>
            </a:ln>
            <a:effectLst/>
          </p:spPr>
          <p:txBody>
            <a:bodyPr lIns="52150" tIns="26070" rIns="52150" bIns="26070">
              <a:spAutoFit/>
            </a:bodyPr>
            <a:lstStyle/>
            <a:p>
              <a:pPr eaLnBrk="0" hangingPunct="0">
                <a:lnSpc>
                  <a:spcPct val="65000"/>
                </a:lnSpc>
                <a:spcBef>
                  <a:spcPct val="50000"/>
                </a:spcBef>
                <a:defRPr/>
              </a:pPr>
              <a:r>
                <a:rPr lang="en-US" sz="427" b="1" dirty="0">
                  <a:solidFill>
                    <a:schemeClr val="bg1">
                      <a:lumMod val="75000"/>
                    </a:schemeClr>
                  </a:solidFill>
                  <a:latin typeface="Arial" charset="0"/>
                </a:rPr>
                <a:t>RESEARCH POSTER PRESENTATION DESIGN © 2019</a:t>
              </a:r>
            </a:p>
            <a:p>
              <a:pPr eaLnBrk="0" hangingPunct="0">
                <a:lnSpc>
                  <a:spcPct val="65000"/>
                </a:lnSpc>
                <a:spcBef>
                  <a:spcPct val="50000"/>
                </a:spcBef>
                <a:defRPr/>
              </a:pPr>
              <a:r>
                <a:rPr lang="en-US" sz="640" b="1" dirty="0">
                  <a:solidFill>
                    <a:schemeClr val="bg1">
                      <a:lumMod val="75000"/>
                    </a:schemeClr>
                  </a:solidFill>
                  <a:latin typeface="Arial" charset="0"/>
                </a:rPr>
                <a:t>www.PosterPresentations.com</a:t>
              </a:r>
            </a:p>
          </p:txBody>
        </p:sp>
      </p:grpSp>
      <p:graphicFrame>
        <p:nvGraphicFramePr>
          <p:cNvPr id="16" name="Table 15">
            <a:extLst>
              <a:ext uri="{FF2B5EF4-FFF2-40B4-BE49-F238E27FC236}">
                <a16:creationId xmlns:a16="http://schemas.microsoft.com/office/drawing/2014/main" id="{122E5797-8370-9542-8F10-E667129197F7}"/>
              </a:ext>
            </a:extLst>
          </p:cNvPr>
          <p:cNvGraphicFramePr>
            <a:graphicFrameLocks noGrp="1"/>
          </p:cNvGraphicFramePr>
          <p:nvPr userDrawn="1">
            <p:extLst>
              <p:ext uri="{D42A27DB-BD31-4B8C-83A1-F6EECF244321}">
                <p14:modId xmlns:p14="http://schemas.microsoft.com/office/powerpoint/2010/main" val="1023419766"/>
              </p:ext>
            </p:extLst>
          </p:nvPr>
        </p:nvGraphicFramePr>
        <p:xfrm>
          <a:off x="-5980711" y="48126"/>
          <a:ext cx="5621803" cy="16470768"/>
        </p:xfrm>
        <a:graphic>
          <a:graphicData uri="http://schemas.openxmlformats.org/drawingml/2006/table">
            <a:tbl>
              <a:tblPr firstRow="1" bandRow="1">
                <a:tableStyleId>{5C22544A-7EE6-4342-B048-85BDC9FD1C3A}</a:tableStyleId>
              </a:tblPr>
              <a:tblGrid>
                <a:gridCol w="2410585">
                  <a:extLst>
                    <a:ext uri="{9D8B030D-6E8A-4147-A177-3AD203B41FA5}">
                      <a16:colId xmlns:a16="http://schemas.microsoft.com/office/drawing/2014/main" val="20000"/>
                    </a:ext>
                  </a:extLst>
                </a:gridCol>
                <a:gridCol w="3211218">
                  <a:extLst>
                    <a:ext uri="{9D8B030D-6E8A-4147-A177-3AD203B41FA5}">
                      <a16:colId xmlns:a16="http://schemas.microsoft.com/office/drawing/2014/main" val="20001"/>
                    </a:ext>
                  </a:extLst>
                </a:gridCol>
              </a:tblGrid>
              <a:tr h="668723">
                <a:tc gridSpan="2">
                  <a:txBody>
                    <a:bodyPr/>
                    <a:lstStyle/>
                    <a:p>
                      <a:pPr marL="0" marR="0" indent="0" algn="ctr" defTabSz="4388900" rtl="0" eaLnBrk="1" fontAlgn="auto" latinLnBrk="0" hangingPunct="1">
                        <a:lnSpc>
                          <a:spcPct val="100000"/>
                        </a:lnSpc>
                        <a:spcBef>
                          <a:spcPts val="0"/>
                        </a:spcBef>
                        <a:spcAft>
                          <a:spcPts val="0"/>
                        </a:spcAft>
                        <a:buClrTx/>
                        <a:buSzTx/>
                        <a:buFontTx/>
                        <a:buNone/>
                        <a:tabLst/>
                        <a:defRPr/>
                      </a:pPr>
                      <a:r>
                        <a:rPr lang="en-US" sz="1900" b="0" spc="600" dirty="0">
                          <a:solidFill>
                            <a:srgbClr val="1F3A4E"/>
                          </a:solidFill>
                          <a:latin typeface="Arial Black" panose="020B0A04020102020204" pitchFamily="34" charset="0"/>
                        </a:rPr>
                        <a:t>QUICK START GUIDE</a:t>
                      </a:r>
                      <a:br>
                        <a:rPr lang="en-US" sz="1900" b="0" spc="600" dirty="0">
                          <a:solidFill>
                            <a:srgbClr val="1F3A4E"/>
                          </a:solidFill>
                          <a:latin typeface="Arial Black" panose="020B0A04020102020204" pitchFamily="34" charset="0"/>
                        </a:rPr>
                      </a:br>
                      <a:r>
                        <a:rPr lang="en-US" sz="1400" b="1" spc="0" dirty="0">
                          <a:solidFill>
                            <a:srgbClr val="FF0000"/>
                          </a:solidFill>
                          <a:latin typeface="Trebuchet MS" pitchFamily="34" charset="0"/>
                        </a:rPr>
                        <a:t>(THIS SIDEBAR WILL NOT PRINT)</a:t>
                      </a:r>
                      <a:endParaRPr lang="en-US" sz="1900" b="1" spc="600" dirty="0">
                        <a:solidFill>
                          <a:schemeClr val="bg1"/>
                        </a:solidFill>
                        <a:latin typeface="Trebuchet MS" pitchFamily="34" charset="0"/>
                      </a:endParaRPr>
                    </a:p>
                  </a:txBody>
                  <a:tcPr marL="71080" marR="71080" marT="35540" marB="35540">
                    <a:solidFill>
                      <a:srgbClr val="FFC000"/>
                    </a:solidFill>
                  </a:tcPr>
                </a:tc>
                <a:tc hMerge="1">
                  <a:txBody>
                    <a:bodyPr/>
                    <a:lstStyle/>
                    <a:p>
                      <a:endParaRPr lang="en-US" dirty="0"/>
                    </a:p>
                  </a:txBody>
                  <a:tcPr/>
                </a:tc>
                <a:extLst>
                  <a:ext uri="{0D108BD9-81ED-4DB2-BD59-A6C34878D82A}">
                    <a16:rowId xmlns:a16="http://schemas.microsoft.com/office/drawing/2014/main" val="10000"/>
                  </a:ext>
                </a:extLst>
              </a:tr>
              <a:tr h="2116496">
                <a:tc gridSpan="2">
                  <a:txBody>
                    <a:bodyPr/>
                    <a:lstStyle/>
                    <a:p>
                      <a:pPr defTabSz="3765639"/>
                      <a:r>
                        <a:rPr lang="en-US" sz="1000" i="0" dirty="0">
                          <a:solidFill>
                            <a:srgbClr val="D9D9D9"/>
                          </a:solidFill>
                          <a:latin typeface="Arial"/>
                          <a:cs typeface="Arial"/>
                        </a:rPr>
                        <a:t>This PowerPoint template produces a </a:t>
                      </a:r>
                      <a:r>
                        <a:rPr lang="en-US" sz="1200" i="0" dirty="0">
                          <a:solidFill>
                            <a:srgbClr val="FFC000"/>
                          </a:solidFill>
                          <a:latin typeface="Arial"/>
                          <a:cs typeface="Arial"/>
                        </a:rPr>
                        <a:t>wide screen size (16:9 Ratio) virtual </a:t>
                      </a:r>
                      <a:r>
                        <a:rPr lang="en-US" sz="1000" i="0" dirty="0">
                          <a:solidFill>
                            <a:srgbClr val="D9D9D9"/>
                          </a:solidFill>
                          <a:latin typeface="Arial"/>
                          <a:cs typeface="Arial"/>
                        </a:rPr>
                        <a:t>presentation poster. You can use it to create your research poster by placing your title, subtitle, text, tables, charts and photos. </a:t>
                      </a:r>
                    </a:p>
                    <a:p>
                      <a:pPr defTabSz="3765639"/>
                      <a:endParaRPr lang="en-US" sz="1000" i="0" dirty="0">
                        <a:solidFill>
                          <a:srgbClr val="D9D9D9"/>
                        </a:solidFill>
                        <a:latin typeface="Arial"/>
                        <a:cs typeface="Arial"/>
                      </a:endParaRPr>
                    </a:p>
                    <a:p>
                      <a:pPr defTabSz="3765639"/>
                      <a:r>
                        <a:rPr lang="en-US" sz="1000" i="0" dirty="0">
                          <a:solidFill>
                            <a:srgbClr val="D9D9D9"/>
                          </a:solidFill>
                          <a:latin typeface="Arial"/>
                          <a:cs typeface="Arial"/>
                        </a:rPr>
                        <a:t>We provide a series of online tutorials that will guide you through the poster design process and answer your poster production questions. For complete template tutorials, go online to </a:t>
                      </a:r>
                      <a:r>
                        <a:rPr lang="en-US" sz="1000" i="0" dirty="0" err="1">
                          <a:solidFill>
                            <a:srgbClr val="FFC000"/>
                          </a:solidFill>
                          <a:latin typeface="Arial"/>
                          <a:cs typeface="Arial"/>
                        </a:rPr>
                        <a:t>PosterPresentations.com</a:t>
                      </a:r>
                      <a:r>
                        <a:rPr lang="en-US" sz="1000" i="0" dirty="0">
                          <a:solidFill>
                            <a:srgbClr val="D9D9D9"/>
                          </a:solidFill>
                          <a:latin typeface="Arial"/>
                          <a:cs typeface="Arial"/>
                        </a:rPr>
                        <a:t> and click on the  </a:t>
                      </a:r>
                      <a:r>
                        <a:rPr lang="en-US" sz="1000" i="0" dirty="0">
                          <a:solidFill>
                            <a:srgbClr val="FFC000"/>
                          </a:solidFill>
                          <a:latin typeface="Arial"/>
                          <a:cs typeface="Arial"/>
                        </a:rPr>
                        <a:t>HELP DESK</a:t>
                      </a:r>
                      <a:r>
                        <a:rPr lang="en-US" sz="1000" i="0" baseline="0" dirty="0">
                          <a:solidFill>
                            <a:srgbClr val="D9D9D9"/>
                          </a:solidFill>
                          <a:latin typeface="Arial"/>
                          <a:cs typeface="Arial"/>
                        </a:rPr>
                        <a:t> </a:t>
                      </a:r>
                      <a:r>
                        <a:rPr lang="en-US" sz="1000" i="0" dirty="0">
                          <a:solidFill>
                            <a:srgbClr val="D9D9D9"/>
                          </a:solidFill>
                          <a:latin typeface="Arial"/>
                          <a:cs typeface="Arial"/>
                        </a:rPr>
                        <a:t>tab.</a:t>
                      </a:r>
                    </a:p>
                    <a:p>
                      <a:pPr defTabSz="3765639"/>
                      <a:endParaRPr lang="en-US" sz="1000" i="0" dirty="0">
                        <a:solidFill>
                          <a:srgbClr val="D9D9D9"/>
                        </a:solidFill>
                        <a:latin typeface="Arial"/>
                        <a:cs typeface="Arial"/>
                      </a:endParaRPr>
                    </a:p>
                    <a:p>
                      <a:pPr defTabSz="3765639"/>
                      <a:r>
                        <a:rPr lang="en-US" sz="1000" i="0" dirty="0">
                          <a:solidFill>
                            <a:srgbClr val="D9D9D9"/>
                          </a:solidFill>
                          <a:latin typeface="Arial"/>
                          <a:cs typeface="Arial"/>
                        </a:rPr>
                        <a:t>To print your poster using our same-day professional printing service, go online to </a:t>
                      </a:r>
                      <a:r>
                        <a:rPr lang="en-US" sz="1000" i="0" dirty="0" err="1">
                          <a:solidFill>
                            <a:srgbClr val="FFC000"/>
                          </a:solidFill>
                          <a:latin typeface="Arial"/>
                          <a:cs typeface="Arial"/>
                        </a:rPr>
                        <a:t>PosterPresentations.com</a:t>
                      </a:r>
                      <a:r>
                        <a:rPr lang="en-US" sz="1000" i="0" dirty="0">
                          <a:solidFill>
                            <a:srgbClr val="D9D9D9"/>
                          </a:solidFill>
                          <a:latin typeface="Arial"/>
                          <a:cs typeface="Arial"/>
                        </a:rPr>
                        <a:t> and click on "</a:t>
                      </a:r>
                      <a:r>
                        <a:rPr lang="en-US" sz="1000" i="0" dirty="0">
                          <a:solidFill>
                            <a:srgbClr val="FFC000"/>
                          </a:solidFill>
                          <a:latin typeface="Arial"/>
                          <a:cs typeface="Arial"/>
                        </a:rPr>
                        <a:t>Order your poster</a:t>
                      </a:r>
                      <a:r>
                        <a:rPr lang="en-US" sz="1000" i="0" dirty="0">
                          <a:solidFill>
                            <a:srgbClr val="D9D9D9"/>
                          </a:solidFill>
                          <a:latin typeface="Arial"/>
                          <a:cs typeface="Arial"/>
                        </a:rPr>
                        <a:t>".</a:t>
                      </a:r>
                      <a:endParaRPr lang="en-US" sz="1000" b="1" dirty="0">
                        <a:solidFill>
                          <a:srgbClr val="D9D9D9"/>
                        </a:solidFill>
                        <a:latin typeface="Arial"/>
                        <a:cs typeface="Arial"/>
                      </a:endParaRPr>
                    </a:p>
                  </a:txBody>
                  <a:tcPr marL="71080" marR="71080" marT="35540" marB="35540">
                    <a:solidFill>
                      <a:srgbClr val="010101"/>
                    </a:solidFill>
                  </a:tcPr>
                </a:tc>
                <a:tc hMerge="1">
                  <a:txBody>
                    <a:bodyPr/>
                    <a:lstStyle/>
                    <a:p>
                      <a:pPr marL="0" indent="0" algn="l" defTabSz="114300"/>
                      <a:endParaRPr lang="en-US" sz="2400" b="0" baseline="0" dirty="0">
                        <a:solidFill>
                          <a:srgbClr val="FFC000"/>
                        </a:solidFill>
                        <a:latin typeface="Arial" panose="020B0604020202020204" pitchFamily="34" charset="0"/>
                        <a:cs typeface="Arial" panose="020B0604020202020204" pitchFamily="34" charset="0"/>
                      </a:endParaRPr>
                    </a:p>
                  </a:txBody>
                  <a:tcPr>
                    <a:solidFill>
                      <a:schemeClr val="tx1">
                        <a:lumMod val="95000"/>
                        <a:lumOff val="5000"/>
                      </a:schemeClr>
                    </a:solidFill>
                  </a:tcPr>
                </a:tc>
                <a:extLst>
                  <a:ext uri="{0D108BD9-81ED-4DB2-BD59-A6C34878D82A}">
                    <a16:rowId xmlns:a16="http://schemas.microsoft.com/office/drawing/2014/main" val="677555919"/>
                  </a:ext>
                </a:extLst>
              </a:tr>
              <a:tr h="2300540">
                <a:tc>
                  <a:txBody>
                    <a:bodyPr/>
                    <a:lstStyle/>
                    <a:p>
                      <a:pPr algn="ctr"/>
                      <a:endParaRPr lang="en-US" sz="1200" dirty="0">
                        <a:solidFill>
                          <a:srgbClr val="1F3A4E"/>
                        </a:solidFill>
                      </a:endParaRPr>
                    </a:p>
                    <a:p>
                      <a:pPr marL="0" marR="0" indent="0" algn="ctr" defTabSz="5015886" rtl="0" eaLnBrk="1" fontAlgn="auto" latinLnBrk="0" hangingPunct="1">
                        <a:lnSpc>
                          <a:spcPct val="100000"/>
                        </a:lnSpc>
                        <a:spcBef>
                          <a:spcPts val="0"/>
                        </a:spcBef>
                        <a:spcAft>
                          <a:spcPts val="0"/>
                        </a:spcAft>
                        <a:buClrTx/>
                        <a:buSzTx/>
                        <a:buFontTx/>
                        <a:buNone/>
                        <a:tabLst/>
                        <a:defRPr/>
                      </a:pPr>
                      <a:r>
                        <a:rPr lang="en-US" sz="1200" dirty="0">
                          <a:solidFill>
                            <a:schemeClr val="bg1"/>
                          </a:solidFill>
                          <a:latin typeface="Arial" panose="020B0604020202020204" pitchFamily="34" charset="0"/>
                          <a:cs typeface="Arial" panose="020B0604020202020204" pitchFamily="34" charset="0"/>
                        </a:rPr>
                        <a:t>This is a template for a </a:t>
                      </a:r>
                    </a:p>
                    <a:p>
                      <a:pPr algn="ctr"/>
                      <a:r>
                        <a:rPr lang="en-US" sz="1200" dirty="0">
                          <a:solidFill>
                            <a:schemeClr val="bg1"/>
                          </a:solidFill>
                          <a:latin typeface="Arial" panose="020B0604020202020204" pitchFamily="34" charset="0"/>
                          <a:cs typeface="Arial" panose="020B0604020202020204" pitchFamily="34" charset="0"/>
                        </a:rPr>
                        <a:t>presentation poster</a:t>
                      </a:r>
                      <a:br>
                        <a:rPr lang="en-US" sz="1200" dirty="0">
                          <a:solidFill>
                            <a:schemeClr val="bg1"/>
                          </a:solidFill>
                          <a:latin typeface="Arial" panose="020B0604020202020204" pitchFamily="34" charset="0"/>
                          <a:cs typeface="Arial" panose="020B0604020202020204" pitchFamily="34" charset="0"/>
                        </a:rPr>
                      </a:br>
                      <a:r>
                        <a:rPr lang="en-US" sz="2000" b="1" dirty="0">
                          <a:solidFill>
                            <a:srgbClr val="FFC000"/>
                          </a:solidFill>
                          <a:latin typeface="Arial" panose="020B0604020202020204" pitchFamily="34" charset="0"/>
                          <a:cs typeface="Arial" panose="020B0604020202020204" pitchFamily="34" charset="0"/>
                        </a:rPr>
                        <a:t>Virtual</a:t>
                      </a:r>
                      <a:br>
                        <a:rPr lang="en-US" sz="2000" b="1" dirty="0">
                          <a:solidFill>
                            <a:srgbClr val="FFC000"/>
                          </a:solidFill>
                          <a:latin typeface="Arial" panose="020B0604020202020204" pitchFamily="34" charset="0"/>
                          <a:cs typeface="Arial" panose="020B0604020202020204" pitchFamily="34" charset="0"/>
                        </a:rPr>
                      </a:br>
                      <a:r>
                        <a:rPr lang="en-US" sz="2000" b="1" dirty="0">
                          <a:solidFill>
                            <a:srgbClr val="FFC000"/>
                          </a:solidFill>
                          <a:latin typeface="Arial" panose="020B0604020202020204" pitchFamily="34" charset="0"/>
                          <a:cs typeface="Arial" panose="020B0604020202020204" pitchFamily="34" charset="0"/>
                        </a:rPr>
                        <a:t>Wide Screen</a:t>
                      </a:r>
                      <a:br>
                        <a:rPr lang="en-US" sz="2000" b="1" dirty="0">
                          <a:solidFill>
                            <a:srgbClr val="FFC000"/>
                          </a:solidFill>
                          <a:latin typeface="Arial" panose="020B0604020202020204" pitchFamily="34" charset="0"/>
                          <a:cs typeface="Arial" panose="020B0604020202020204" pitchFamily="34" charset="0"/>
                        </a:rPr>
                      </a:br>
                      <a:r>
                        <a:rPr lang="en-US" sz="2000" b="1" dirty="0">
                          <a:solidFill>
                            <a:srgbClr val="FFC000"/>
                          </a:solidFill>
                          <a:latin typeface="Arial" panose="020B0604020202020204" pitchFamily="34" charset="0"/>
                          <a:cs typeface="Arial" panose="020B0604020202020204" pitchFamily="34" charset="0"/>
                        </a:rPr>
                        <a:t>(16:9 Ratio)</a:t>
                      </a:r>
                      <a:r>
                        <a:rPr lang="en-US" sz="1200" dirty="0">
                          <a:solidFill>
                            <a:schemeClr val="bg1"/>
                          </a:solidFill>
                          <a:latin typeface="Arial" panose="020B0604020202020204" pitchFamily="34" charset="0"/>
                          <a:cs typeface="Arial" panose="020B0604020202020204" pitchFamily="34" charset="0"/>
                        </a:rPr>
                        <a:t/>
                      </a:r>
                      <a:br>
                        <a:rPr lang="en-US" sz="1200" dirty="0">
                          <a:solidFill>
                            <a:schemeClr val="bg1"/>
                          </a:solidFill>
                          <a:latin typeface="Arial" panose="020B0604020202020204" pitchFamily="34" charset="0"/>
                          <a:cs typeface="Arial" panose="020B0604020202020204" pitchFamily="34" charset="0"/>
                        </a:rPr>
                      </a:br>
                      <a:endParaRPr lang="en-US" sz="1200" dirty="0">
                        <a:solidFill>
                          <a:srgbClr val="1F3A4E"/>
                        </a:solidFill>
                      </a:endParaRPr>
                    </a:p>
                  </a:txBody>
                  <a:tcPr marL="52579" marR="52579" marT="23003" marB="23003">
                    <a:solidFill>
                      <a:srgbClr val="010101"/>
                    </a:solidFill>
                  </a:tcPr>
                </a:tc>
                <a:tc>
                  <a:txBody>
                    <a:bodyPr/>
                    <a:lstStyle/>
                    <a:p>
                      <a:pPr marL="0" marR="0" indent="0" algn="l" defTabSz="4388900" rtl="0" eaLnBrk="1" fontAlgn="auto" latinLnBrk="0" hangingPunct="1">
                        <a:lnSpc>
                          <a:spcPct val="100000"/>
                        </a:lnSpc>
                        <a:spcBef>
                          <a:spcPts val="0"/>
                        </a:spcBef>
                        <a:spcAft>
                          <a:spcPts val="0"/>
                        </a:spcAft>
                        <a:buClrTx/>
                        <a:buSzTx/>
                        <a:buFontTx/>
                        <a:buNone/>
                        <a:tabLst/>
                        <a:defRPr/>
                      </a:pPr>
                      <a:r>
                        <a:rPr lang="en-US" sz="1200" b="1" baseline="0" dirty="0">
                          <a:solidFill>
                            <a:srgbClr val="FFC000"/>
                          </a:solidFill>
                          <a:latin typeface="Arial" panose="020B0604020202020204" pitchFamily="34" charset="0"/>
                          <a:cs typeface="Arial" panose="020B0604020202020204" pitchFamily="34" charset="0"/>
                        </a:rPr>
                        <a:t>Important: Check the template size</a:t>
                      </a:r>
                      <a:r>
                        <a:rPr lang="en-US" sz="1000" b="0" baseline="0" dirty="0">
                          <a:solidFill>
                            <a:srgbClr val="FFC000"/>
                          </a:solidFill>
                          <a:latin typeface="Arial" panose="020B0604020202020204" pitchFamily="34" charset="0"/>
                          <a:cs typeface="Arial" panose="020B0604020202020204" pitchFamily="34" charset="0"/>
                        </a:rPr>
                        <a:t/>
                      </a:r>
                      <a:br>
                        <a:rPr lang="en-US" sz="1000" b="0" baseline="0" dirty="0">
                          <a:solidFill>
                            <a:srgbClr val="FFC000"/>
                          </a:solidFill>
                          <a:latin typeface="Arial" panose="020B0604020202020204" pitchFamily="34" charset="0"/>
                          <a:cs typeface="Arial" panose="020B0604020202020204" pitchFamily="34" charset="0"/>
                        </a:rPr>
                      </a:br>
                      <a:r>
                        <a:rPr lang="en-US" sz="1000" b="0" baseline="0" dirty="0">
                          <a:solidFill>
                            <a:srgbClr val="D9D9D9"/>
                          </a:solidFill>
                          <a:latin typeface="Arial" panose="020B0604020202020204" pitchFamily="34" charset="0"/>
                          <a:cs typeface="Arial" panose="020B0604020202020204" pitchFamily="34" charset="0"/>
                        </a:rPr>
                        <a:t>Before you start working on your poster and to avoid printing problems check that you have downloaded and that you are using the correct size template for your poster presentation.</a:t>
                      </a:r>
                      <a:br>
                        <a:rPr lang="en-US" sz="1000" b="0" baseline="0" dirty="0">
                          <a:solidFill>
                            <a:srgbClr val="D9D9D9"/>
                          </a:solidFill>
                          <a:latin typeface="Arial" panose="020B0604020202020204" pitchFamily="34" charset="0"/>
                          <a:cs typeface="Arial" panose="020B0604020202020204" pitchFamily="34" charset="0"/>
                        </a:rPr>
                      </a:br>
                      <a:r>
                        <a:rPr lang="en-US" sz="1000" b="0" baseline="0" dirty="0">
                          <a:solidFill>
                            <a:srgbClr val="D9D9D9"/>
                          </a:solidFill>
                          <a:latin typeface="Arial" panose="020B0604020202020204" pitchFamily="34" charset="0"/>
                          <a:cs typeface="Arial" panose="020B0604020202020204" pitchFamily="34" charset="0"/>
                        </a:rPr>
                        <a:t>This template can also be printed at the following sizes without distortion and without any additional formatting:</a:t>
                      </a:r>
                      <a:br>
                        <a:rPr lang="en-US" sz="1000" b="0" baseline="0" dirty="0">
                          <a:solidFill>
                            <a:srgbClr val="D9D9D9"/>
                          </a:solidFill>
                          <a:latin typeface="Arial" panose="020B0604020202020204" pitchFamily="34" charset="0"/>
                          <a:cs typeface="Arial" panose="020B0604020202020204" pitchFamily="34" charset="0"/>
                        </a:rPr>
                      </a:br>
                      <a:r>
                        <a:rPr lang="en-US" sz="1000" b="0" baseline="0" dirty="0">
                          <a:solidFill>
                            <a:srgbClr val="FFC000"/>
                          </a:solidFill>
                          <a:latin typeface="Arial" panose="020B0604020202020204" pitchFamily="34" charset="0"/>
                          <a:cs typeface="Arial" panose="020B0604020202020204" pitchFamily="34" charset="0"/>
                        </a:rPr>
                        <a:t>27 tall x 48 wide</a:t>
                      </a:r>
                      <a:br>
                        <a:rPr lang="en-US" sz="1000" b="0" baseline="0" dirty="0">
                          <a:solidFill>
                            <a:srgbClr val="FFC000"/>
                          </a:solidFill>
                          <a:latin typeface="Arial" panose="020B0604020202020204" pitchFamily="34" charset="0"/>
                          <a:cs typeface="Arial" panose="020B0604020202020204" pitchFamily="34" charset="0"/>
                        </a:rPr>
                      </a:br>
                      <a:r>
                        <a:rPr lang="en-US" sz="1000" b="0" baseline="0" dirty="0">
                          <a:solidFill>
                            <a:srgbClr val="FFC000"/>
                          </a:solidFill>
                          <a:latin typeface="Arial" panose="020B0604020202020204" pitchFamily="34" charset="0"/>
                          <a:cs typeface="Arial" panose="020B0604020202020204" pitchFamily="34" charset="0"/>
                        </a:rPr>
                        <a:t>36 tall x 64 wide</a:t>
                      </a:r>
                    </a:p>
                    <a:p>
                      <a:pPr marL="0" marR="0" indent="0" algn="l" defTabSz="4388900" rtl="0" eaLnBrk="1" fontAlgn="auto" latinLnBrk="0" hangingPunct="1">
                        <a:lnSpc>
                          <a:spcPct val="100000"/>
                        </a:lnSpc>
                        <a:spcBef>
                          <a:spcPts val="0"/>
                        </a:spcBef>
                        <a:spcAft>
                          <a:spcPts val="0"/>
                        </a:spcAft>
                        <a:buClrTx/>
                        <a:buSzTx/>
                        <a:buFontTx/>
                        <a:buNone/>
                        <a:tabLst/>
                        <a:defRPr/>
                      </a:pPr>
                      <a:r>
                        <a:rPr lang="en-US" sz="1000" b="0" baseline="0" dirty="0">
                          <a:solidFill>
                            <a:srgbClr val="FFC000"/>
                          </a:solidFill>
                          <a:latin typeface="Arial" panose="020B0604020202020204" pitchFamily="34" charset="0"/>
                          <a:cs typeface="Arial" panose="020B0604020202020204" pitchFamily="34" charset="0"/>
                        </a:rPr>
                        <a:t>45 tall x 80 wide</a:t>
                      </a:r>
                    </a:p>
                  </a:txBody>
                  <a:tcPr marL="105158" marR="52579" marT="69009" marB="23003">
                    <a:solidFill>
                      <a:srgbClr val="010101"/>
                    </a:solidFill>
                  </a:tcPr>
                </a:tc>
                <a:extLst>
                  <a:ext uri="{0D108BD9-81ED-4DB2-BD59-A6C34878D82A}">
                    <a16:rowId xmlns:a16="http://schemas.microsoft.com/office/drawing/2014/main" val="10008"/>
                  </a:ext>
                </a:extLst>
              </a:tr>
              <a:tr h="2157787">
                <a:tc>
                  <a:txBody>
                    <a:bodyPr/>
                    <a:lstStyle/>
                    <a:p>
                      <a:endParaRPr lang="en-US" sz="1000" dirty="0">
                        <a:solidFill>
                          <a:srgbClr val="1F3A4E"/>
                        </a:solidFill>
                      </a:endParaRPr>
                    </a:p>
                  </a:txBody>
                  <a:tcPr marL="52579" marR="52579" marT="23003" marB="23003">
                    <a:blipFill rotWithShape="1">
                      <a:blip r:embed="rId3"/>
                      <a:stretch>
                        <a:fillRect/>
                      </a:stretch>
                    </a:blipFill>
                  </a:tcPr>
                </a:tc>
                <a:tc>
                  <a:txBody>
                    <a:bodyPr/>
                    <a:lstStyle/>
                    <a:p>
                      <a:pPr algn="l"/>
                      <a:r>
                        <a:rPr lang="en-US" sz="1200" b="1" baseline="0" dirty="0">
                          <a:solidFill>
                            <a:srgbClr val="FFC000"/>
                          </a:solidFill>
                          <a:latin typeface="Arial" panose="020B0604020202020204" pitchFamily="34" charset="0"/>
                          <a:cs typeface="Arial" panose="020B0604020202020204" pitchFamily="34" charset="0"/>
                        </a:rPr>
                        <a:t>How to </a:t>
                      </a:r>
                      <a:r>
                        <a:rPr lang="en-US" sz="2000" b="1" baseline="0" dirty="0">
                          <a:solidFill>
                            <a:srgbClr val="FFC000"/>
                          </a:solidFill>
                          <a:latin typeface="Arial" panose="020B0604020202020204" pitchFamily="34" charset="0"/>
                          <a:cs typeface="Arial" panose="020B0604020202020204" pitchFamily="34" charset="0"/>
                        </a:rPr>
                        <a:t>Zoom in </a:t>
                      </a:r>
                      <a:r>
                        <a:rPr lang="en-US" sz="1200" b="1" baseline="0" dirty="0">
                          <a:solidFill>
                            <a:srgbClr val="FFC000"/>
                          </a:solidFill>
                          <a:latin typeface="Arial" panose="020B0604020202020204" pitchFamily="34" charset="0"/>
                          <a:cs typeface="Arial" panose="020B0604020202020204" pitchFamily="34" charset="0"/>
                        </a:rPr>
                        <a:t>and </a:t>
                      </a:r>
                      <a:r>
                        <a:rPr lang="en-US" sz="900" b="1" baseline="0" dirty="0">
                          <a:solidFill>
                            <a:srgbClr val="FFC000"/>
                          </a:solidFill>
                          <a:latin typeface="Arial" panose="020B0604020202020204" pitchFamily="34" charset="0"/>
                          <a:cs typeface="Arial" panose="020B0604020202020204" pitchFamily="34" charset="0"/>
                        </a:rPr>
                        <a:t>out</a:t>
                      </a:r>
                      <a:endParaRPr lang="en-US" sz="1200" b="1" baseline="0" dirty="0">
                        <a:solidFill>
                          <a:srgbClr val="FFC000"/>
                        </a:solidFill>
                        <a:latin typeface="Arial" panose="020B0604020202020204" pitchFamily="34" charset="0"/>
                        <a:cs typeface="Arial" panose="020B0604020202020204" pitchFamily="34" charset="0"/>
                      </a:endParaRPr>
                    </a:p>
                    <a:p>
                      <a:pPr algn="l"/>
                      <a:r>
                        <a:rPr lang="en-US" sz="1000" b="0" baseline="0" dirty="0">
                          <a:solidFill>
                            <a:srgbClr val="D9D9D9"/>
                          </a:solidFill>
                          <a:latin typeface="Arial" panose="020B0604020202020204" pitchFamily="34" charset="0"/>
                          <a:cs typeface="Arial" panose="020B0604020202020204" pitchFamily="34" charset="0"/>
                        </a:rPr>
                        <a:t>Use the PowerPoint zoom tool to adjust the screen magnification to view comfortably. PowerPoint provides 2 ways to zoom: </a:t>
                      </a:r>
                      <a:br>
                        <a:rPr lang="en-US" sz="1000" b="0" baseline="0" dirty="0">
                          <a:solidFill>
                            <a:srgbClr val="D9D9D9"/>
                          </a:solidFill>
                          <a:latin typeface="Arial" panose="020B0604020202020204" pitchFamily="34" charset="0"/>
                          <a:cs typeface="Arial" panose="020B0604020202020204" pitchFamily="34" charset="0"/>
                        </a:rPr>
                      </a:br>
                      <a:r>
                        <a:rPr lang="en-US" sz="1000" b="0" baseline="0" dirty="0">
                          <a:solidFill>
                            <a:srgbClr val="FFC000"/>
                          </a:solidFill>
                          <a:latin typeface="Arial" panose="020B0604020202020204" pitchFamily="34" charset="0"/>
                          <a:cs typeface="Arial" panose="020B0604020202020204" pitchFamily="34" charset="0"/>
                        </a:rPr>
                        <a:t>1. </a:t>
                      </a:r>
                      <a:r>
                        <a:rPr lang="en-US" sz="1000" b="0" baseline="0" dirty="0">
                          <a:solidFill>
                            <a:srgbClr val="D9D9D9"/>
                          </a:solidFill>
                          <a:latin typeface="Arial" panose="020B0604020202020204" pitchFamily="34" charset="0"/>
                          <a:cs typeface="Arial" panose="020B0604020202020204" pitchFamily="34" charset="0"/>
                        </a:rPr>
                        <a:t>On the top menu bar click on the VIEW tab and then click on ZOOM. Choose the zoom percentage that works best for you. </a:t>
                      </a:r>
                      <a:br>
                        <a:rPr lang="en-US" sz="1000" b="0" baseline="0" dirty="0">
                          <a:solidFill>
                            <a:srgbClr val="D9D9D9"/>
                          </a:solidFill>
                          <a:latin typeface="Arial" panose="020B0604020202020204" pitchFamily="34" charset="0"/>
                          <a:cs typeface="Arial" panose="020B0604020202020204" pitchFamily="34" charset="0"/>
                        </a:rPr>
                      </a:br>
                      <a:r>
                        <a:rPr lang="en-US" sz="1000" b="0" baseline="0" dirty="0">
                          <a:solidFill>
                            <a:srgbClr val="FFC000"/>
                          </a:solidFill>
                          <a:latin typeface="Arial" panose="020B0604020202020204" pitchFamily="34" charset="0"/>
                          <a:cs typeface="Arial" panose="020B0604020202020204" pitchFamily="34" charset="0"/>
                        </a:rPr>
                        <a:t>2. </a:t>
                      </a:r>
                      <a:r>
                        <a:rPr lang="en-US" sz="1000" b="0" baseline="0" dirty="0">
                          <a:solidFill>
                            <a:srgbClr val="D9D9D9"/>
                          </a:solidFill>
                          <a:latin typeface="Arial" panose="020B0604020202020204" pitchFamily="34" charset="0"/>
                          <a:cs typeface="Arial" panose="020B0604020202020204" pitchFamily="34" charset="0"/>
                        </a:rPr>
                        <a:t>For better zoom flexibility, use the zoom slider at the bottom right of the window.</a:t>
                      </a:r>
                    </a:p>
                  </a:txBody>
                  <a:tcPr marL="105158" marR="52579" marT="69009" marB="23003">
                    <a:solidFill>
                      <a:srgbClr val="010101"/>
                    </a:solidFill>
                  </a:tcPr>
                </a:tc>
                <a:extLst>
                  <a:ext uri="{0D108BD9-81ED-4DB2-BD59-A6C34878D82A}">
                    <a16:rowId xmlns:a16="http://schemas.microsoft.com/office/drawing/2014/main" val="10001"/>
                  </a:ext>
                </a:extLst>
              </a:tr>
              <a:tr h="910736">
                <a:tc gridSpan="2">
                  <a:txBody>
                    <a:bodyPr/>
                    <a:lstStyle/>
                    <a:p>
                      <a:pPr marL="0" marR="0" lvl="0" indent="0" algn="l" defTabSz="4388900" rtl="0" eaLnBrk="1" fontAlgn="auto" latinLnBrk="0" hangingPunct="1">
                        <a:lnSpc>
                          <a:spcPct val="100000"/>
                        </a:lnSpc>
                        <a:spcBef>
                          <a:spcPts val="0"/>
                        </a:spcBef>
                        <a:spcAft>
                          <a:spcPts val="0"/>
                        </a:spcAft>
                        <a:buClrTx/>
                        <a:buSzTx/>
                        <a:buFontTx/>
                        <a:buNone/>
                        <a:tabLst/>
                        <a:defRPr/>
                      </a:pPr>
                      <a:r>
                        <a:rPr lang="en-US" sz="1200" b="1" baseline="0" dirty="0">
                          <a:solidFill>
                            <a:srgbClr val="FFC000"/>
                          </a:solidFill>
                          <a:latin typeface="Arial" panose="020B0604020202020204" pitchFamily="34" charset="0"/>
                          <a:cs typeface="Arial" panose="020B0604020202020204" pitchFamily="34" charset="0"/>
                        </a:rPr>
                        <a:t>Ruler and Guides</a:t>
                      </a:r>
                      <a:r>
                        <a:rPr lang="en-US" sz="1000" b="0" baseline="0" dirty="0">
                          <a:solidFill>
                            <a:srgbClr val="FFC000"/>
                          </a:solidFill>
                          <a:latin typeface="Arial" panose="020B0604020202020204" pitchFamily="34" charset="0"/>
                          <a:cs typeface="Arial" panose="020B0604020202020204" pitchFamily="34" charset="0"/>
                        </a:rPr>
                        <a:t/>
                      </a:r>
                      <a:br>
                        <a:rPr lang="en-US" sz="1000" b="0" baseline="0" dirty="0">
                          <a:solidFill>
                            <a:srgbClr val="FFC000"/>
                          </a:solidFill>
                          <a:latin typeface="Arial" panose="020B0604020202020204" pitchFamily="34" charset="0"/>
                          <a:cs typeface="Arial" panose="020B0604020202020204" pitchFamily="34" charset="0"/>
                        </a:rPr>
                      </a:br>
                      <a:r>
                        <a:rPr lang="en-US" sz="1000" b="0" baseline="0" dirty="0">
                          <a:solidFill>
                            <a:srgbClr val="D9D9D9"/>
                          </a:solidFill>
                          <a:latin typeface="Arial" panose="020B0604020202020204" pitchFamily="34" charset="0"/>
                          <a:cs typeface="Arial" panose="020B0604020202020204" pitchFamily="34" charset="0"/>
                        </a:rPr>
                        <a:t>The dotted lines on his poster template are guides.  The horizontal and vertical guides will help you align your poster elements accurately. Text boxes and other elements will ”snap” to the guides and stay within the boundaries of the columns. To hide the guides go to VIEW and uncheck the Guides box.</a:t>
                      </a:r>
                    </a:p>
                  </a:txBody>
                  <a:tcPr marL="142161" marR="71080" marT="106621" marB="35540">
                    <a:solidFill>
                      <a:srgbClr val="010101"/>
                    </a:solidFill>
                  </a:tcPr>
                </a:tc>
                <a:tc hMerge="1">
                  <a:txBody>
                    <a:bodyPr/>
                    <a:lstStyle/>
                    <a:p>
                      <a:endParaRPr lang="en-US" sz="2400" b="0" baseline="0" dirty="0">
                        <a:solidFill>
                          <a:schemeClr val="bg1"/>
                        </a:solidFill>
                        <a:latin typeface="Arial" panose="020B0604020202020204" pitchFamily="34" charset="0"/>
                        <a:cs typeface="Arial" panose="020B0604020202020204" pitchFamily="34" charset="0"/>
                      </a:endParaRPr>
                    </a:p>
                  </a:txBody>
                  <a:tcPr marL="182880" marT="137160">
                    <a:solidFill>
                      <a:schemeClr val="tx1">
                        <a:lumMod val="95000"/>
                        <a:lumOff val="5000"/>
                      </a:schemeClr>
                    </a:solidFill>
                  </a:tcPr>
                </a:tc>
                <a:extLst>
                  <a:ext uri="{0D108BD9-81ED-4DB2-BD59-A6C34878D82A}">
                    <a16:rowId xmlns:a16="http://schemas.microsoft.com/office/drawing/2014/main" val="10002"/>
                  </a:ext>
                </a:extLst>
              </a:tr>
              <a:tr h="1924157">
                <a:tc>
                  <a:txBody>
                    <a:bodyPr/>
                    <a:lstStyle/>
                    <a:p>
                      <a:endParaRPr lang="en-US" sz="1000" dirty="0">
                        <a:solidFill>
                          <a:srgbClr val="1F3A4E"/>
                        </a:solidFill>
                      </a:endParaRPr>
                    </a:p>
                  </a:txBody>
                  <a:tcPr marL="52579" marR="52579" marT="23003" marB="23003">
                    <a:blipFill rotWithShape="1">
                      <a:blip r:embed="rId4"/>
                      <a:stretch>
                        <a:fillRect/>
                      </a:stretch>
                    </a:blipFill>
                  </a:tcPr>
                </a:tc>
                <a:tc>
                  <a:txBody>
                    <a:bodyPr/>
                    <a:lstStyle/>
                    <a:p>
                      <a:pPr marL="0" lvl="1" indent="0" algn="l" defTabSz="114300"/>
                      <a:r>
                        <a:rPr lang="en-US" sz="1200" b="1" baseline="0" dirty="0">
                          <a:solidFill>
                            <a:srgbClr val="FFC000"/>
                          </a:solidFill>
                          <a:latin typeface="Arial" panose="020B0604020202020204" pitchFamily="34" charset="0"/>
                          <a:cs typeface="Arial" panose="020B0604020202020204" pitchFamily="34" charset="0"/>
                        </a:rPr>
                        <a:t>Headers and text containers</a:t>
                      </a:r>
                      <a:r>
                        <a:rPr lang="en-US" sz="1000" b="0" baseline="0" dirty="0">
                          <a:solidFill>
                            <a:schemeClr val="bg1"/>
                          </a:solidFill>
                          <a:latin typeface="Arial" panose="020B0604020202020204" pitchFamily="34" charset="0"/>
                          <a:cs typeface="Arial" panose="020B0604020202020204" pitchFamily="34" charset="0"/>
                        </a:rPr>
                        <a:t/>
                      </a:r>
                      <a:br>
                        <a:rPr lang="en-US" sz="1000" b="0" baseline="0" dirty="0">
                          <a:solidFill>
                            <a:schemeClr val="bg1"/>
                          </a:solidFill>
                          <a:latin typeface="Arial" panose="020B0604020202020204" pitchFamily="34" charset="0"/>
                          <a:cs typeface="Arial" panose="020B0604020202020204" pitchFamily="34" charset="0"/>
                        </a:rPr>
                      </a:br>
                      <a:r>
                        <a:rPr lang="en-US" sz="1000" b="0" baseline="0" dirty="0">
                          <a:solidFill>
                            <a:srgbClr val="D9D9D9"/>
                          </a:solidFill>
                          <a:latin typeface="Arial" panose="020B0604020202020204" pitchFamily="34" charset="0"/>
                          <a:cs typeface="Arial" panose="020B0604020202020204" pitchFamily="34" charset="0"/>
                        </a:rPr>
                        <a:t>Included in this template are commonly used section headers such as Abstract, Objectives, Methods, Results, etc. </a:t>
                      </a:r>
                      <a:r>
                        <a:rPr lang="en-US" sz="1000" b="0" baseline="0" dirty="0">
                          <a:solidFill>
                            <a:schemeClr val="bg1"/>
                          </a:solidFill>
                          <a:latin typeface="Arial" panose="020B0604020202020204" pitchFamily="34" charset="0"/>
                          <a:cs typeface="Arial" panose="020B0604020202020204" pitchFamily="34" charset="0"/>
                        </a:rPr>
                        <a:t/>
                      </a:r>
                      <a:br>
                        <a:rPr lang="en-US" sz="1000" b="0" baseline="0" dirty="0">
                          <a:solidFill>
                            <a:schemeClr val="bg1"/>
                          </a:solidFill>
                          <a:latin typeface="Arial" panose="020B0604020202020204" pitchFamily="34" charset="0"/>
                          <a:cs typeface="Arial" panose="020B0604020202020204" pitchFamily="34" charset="0"/>
                        </a:rPr>
                      </a:br>
                      <a:r>
                        <a:rPr lang="en-US" sz="1000" b="0" baseline="0" dirty="0">
                          <a:solidFill>
                            <a:srgbClr val="FFC000"/>
                          </a:solidFill>
                          <a:latin typeface="Arial" panose="020B0604020202020204" pitchFamily="34" charset="0"/>
                          <a:cs typeface="Arial" panose="020B0604020202020204" pitchFamily="34" charset="0"/>
                        </a:rPr>
                        <a:t>-</a:t>
                      </a:r>
                      <a:r>
                        <a:rPr lang="en-US" sz="1000" b="0" baseline="0" dirty="0">
                          <a:solidFill>
                            <a:schemeClr val="bg1"/>
                          </a:solidFill>
                          <a:latin typeface="Arial" panose="020B0604020202020204" pitchFamily="34" charset="0"/>
                          <a:cs typeface="Arial" panose="020B0604020202020204" pitchFamily="34" charset="0"/>
                        </a:rPr>
                        <a:t> </a:t>
                      </a:r>
                      <a:r>
                        <a:rPr lang="en-US" sz="1000" b="0" baseline="0" dirty="0">
                          <a:solidFill>
                            <a:srgbClr val="D9D9D9"/>
                          </a:solidFill>
                          <a:latin typeface="Arial" panose="020B0604020202020204" pitchFamily="34" charset="0"/>
                          <a:cs typeface="Arial" panose="020B0604020202020204" pitchFamily="34" charset="0"/>
                        </a:rPr>
                        <a:t>Click inside a section header to add its text. </a:t>
                      </a:r>
                      <a:r>
                        <a:rPr lang="en-US" sz="1000" b="0" baseline="0" dirty="0">
                          <a:solidFill>
                            <a:schemeClr val="bg1"/>
                          </a:solidFill>
                          <a:latin typeface="Arial" panose="020B0604020202020204" pitchFamily="34" charset="0"/>
                          <a:cs typeface="Arial" panose="020B0604020202020204" pitchFamily="34" charset="0"/>
                        </a:rPr>
                        <a:t/>
                      </a:r>
                      <a:br>
                        <a:rPr lang="en-US" sz="1000" b="0" baseline="0" dirty="0">
                          <a:solidFill>
                            <a:schemeClr val="bg1"/>
                          </a:solidFill>
                          <a:latin typeface="Arial" panose="020B0604020202020204" pitchFamily="34" charset="0"/>
                          <a:cs typeface="Arial" panose="020B0604020202020204" pitchFamily="34" charset="0"/>
                        </a:rPr>
                      </a:br>
                      <a:r>
                        <a:rPr lang="en-US" sz="1000" b="0" baseline="0" dirty="0">
                          <a:solidFill>
                            <a:srgbClr val="FFC000"/>
                          </a:solidFill>
                          <a:latin typeface="Arial" panose="020B0604020202020204" pitchFamily="34" charset="0"/>
                          <a:cs typeface="Arial" panose="020B0604020202020204" pitchFamily="34" charset="0"/>
                        </a:rPr>
                        <a:t>-</a:t>
                      </a:r>
                      <a:r>
                        <a:rPr lang="en-US" sz="1000" b="0" baseline="0" dirty="0">
                          <a:solidFill>
                            <a:schemeClr val="bg1"/>
                          </a:solidFill>
                          <a:latin typeface="Arial" panose="020B0604020202020204" pitchFamily="34" charset="0"/>
                          <a:cs typeface="Arial" panose="020B0604020202020204" pitchFamily="34" charset="0"/>
                        </a:rPr>
                        <a:t> </a:t>
                      </a:r>
                      <a:r>
                        <a:rPr lang="en-US" sz="1000" b="0" baseline="0" dirty="0">
                          <a:solidFill>
                            <a:srgbClr val="D9D9D9"/>
                          </a:solidFill>
                          <a:latin typeface="Arial" panose="020B0604020202020204" pitchFamily="34" charset="0"/>
                          <a:cs typeface="Arial" panose="020B0604020202020204" pitchFamily="34" charset="0"/>
                        </a:rPr>
                        <a:t>To add another header, click on edge of the section box so that it is outlined. Copy and paste it. </a:t>
                      </a:r>
                      <a:r>
                        <a:rPr lang="en-US" sz="1000" b="0" baseline="0" dirty="0">
                          <a:solidFill>
                            <a:schemeClr val="bg1"/>
                          </a:solidFill>
                          <a:latin typeface="Arial" panose="020B0604020202020204" pitchFamily="34" charset="0"/>
                          <a:cs typeface="Arial" panose="020B0604020202020204" pitchFamily="34" charset="0"/>
                        </a:rPr>
                        <a:t/>
                      </a:r>
                      <a:br>
                        <a:rPr lang="en-US" sz="1000" b="0" baseline="0" dirty="0">
                          <a:solidFill>
                            <a:schemeClr val="bg1"/>
                          </a:solidFill>
                          <a:latin typeface="Arial" panose="020B0604020202020204" pitchFamily="34" charset="0"/>
                          <a:cs typeface="Arial" panose="020B0604020202020204" pitchFamily="34" charset="0"/>
                        </a:rPr>
                      </a:br>
                      <a:r>
                        <a:rPr lang="en-US" sz="1000" b="0" baseline="0" dirty="0">
                          <a:solidFill>
                            <a:srgbClr val="FFC000"/>
                          </a:solidFill>
                          <a:latin typeface="Arial" panose="020B0604020202020204" pitchFamily="34" charset="0"/>
                          <a:cs typeface="Arial" panose="020B0604020202020204" pitchFamily="34" charset="0"/>
                        </a:rPr>
                        <a:t>-</a:t>
                      </a:r>
                      <a:r>
                        <a:rPr lang="en-US" sz="1000" b="0" baseline="0" dirty="0">
                          <a:solidFill>
                            <a:schemeClr val="bg1"/>
                          </a:solidFill>
                          <a:latin typeface="Arial" panose="020B0604020202020204" pitchFamily="34" charset="0"/>
                          <a:cs typeface="Arial" panose="020B0604020202020204" pitchFamily="34" charset="0"/>
                        </a:rPr>
                        <a:t> </a:t>
                      </a:r>
                      <a:r>
                        <a:rPr lang="en-US" sz="1000" b="0" baseline="0" dirty="0">
                          <a:solidFill>
                            <a:srgbClr val="D9D9D9"/>
                          </a:solidFill>
                          <a:latin typeface="Arial" panose="020B0604020202020204" pitchFamily="34" charset="0"/>
                          <a:cs typeface="Arial" panose="020B0604020202020204" pitchFamily="34" charset="0"/>
                        </a:rPr>
                        <a:t>To increase its size, click on the white circles and expand to the the desired size.</a:t>
                      </a:r>
                    </a:p>
                  </a:txBody>
                  <a:tcPr marL="105158" marR="52579" marT="69009" marB="23003">
                    <a:solidFill>
                      <a:srgbClr val="010101"/>
                    </a:solidFill>
                  </a:tcPr>
                </a:tc>
                <a:extLst>
                  <a:ext uri="{0D108BD9-81ED-4DB2-BD59-A6C34878D82A}">
                    <a16:rowId xmlns:a16="http://schemas.microsoft.com/office/drawing/2014/main" val="10003"/>
                  </a:ext>
                </a:extLst>
              </a:tr>
              <a:tr h="1770596">
                <a:tc gridSpan="2">
                  <a:txBody>
                    <a:bodyPr/>
                    <a:lstStyle/>
                    <a:p>
                      <a:r>
                        <a:rPr lang="en-US" sz="1200" b="1" dirty="0">
                          <a:solidFill>
                            <a:srgbClr val="FFC000"/>
                          </a:solidFill>
                          <a:latin typeface="Arial" panose="020B0604020202020204" pitchFamily="34" charset="0"/>
                          <a:cs typeface="Arial" panose="020B0604020202020204" pitchFamily="34" charset="0"/>
                        </a:rPr>
                        <a:t>Adding content to the poster</a:t>
                      </a:r>
                    </a:p>
                    <a:p>
                      <a:r>
                        <a:rPr lang="en-US" sz="1000" baseline="0" dirty="0">
                          <a:solidFill>
                            <a:srgbClr val="D9D9D9"/>
                          </a:solidFill>
                          <a:latin typeface="Arial" panose="020B0604020202020204" pitchFamily="34" charset="0"/>
                          <a:cs typeface="Arial" panose="020B0604020202020204" pitchFamily="34" charset="0"/>
                        </a:rPr>
                        <a:t>Start by adding your text to each section without spending too much time with formatting. Use the default font size even if your text extends beyond the bottom of the poster. Continue until you have added all your content including text, graphics, photos, etc. Once you finish adding your content you can go back and format your text as needed.</a:t>
                      </a:r>
                    </a:p>
                    <a:p>
                      <a:pPr marL="342900" indent="-342900">
                        <a:buFontTx/>
                        <a:buChar char="-"/>
                      </a:pPr>
                      <a:r>
                        <a:rPr lang="en-US" sz="1000" baseline="0" dirty="0">
                          <a:solidFill>
                            <a:srgbClr val="D9D9D9"/>
                          </a:solidFill>
                          <a:latin typeface="Arial" panose="020B0604020202020204" pitchFamily="34" charset="0"/>
                          <a:cs typeface="Arial" panose="020B0604020202020204" pitchFamily="34" charset="0"/>
                        </a:rPr>
                        <a:t>If you run out of room, try to reduce the size of your fonts and/or the size of your graphics. If there is a lot of empty space try to increase your font sizes and the size of your graphics. The font used for references can be smaller.</a:t>
                      </a:r>
                      <a:endParaRPr lang="en-US" sz="1000" dirty="0">
                        <a:solidFill>
                          <a:srgbClr val="D9D9D9"/>
                        </a:solidFill>
                        <a:latin typeface="Arial" panose="020B0604020202020204" pitchFamily="34" charset="0"/>
                        <a:cs typeface="Arial" panose="020B0604020202020204" pitchFamily="34" charset="0"/>
                      </a:endParaRPr>
                    </a:p>
                  </a:txBody>
                  <a:tcPr marL="142161" marR="71080" marT="106621" marB="35540">
                    <a:solidFill>
                      <a:srgbClr val="010101"/>
                    </a:solidFill>
                  </a:tcPr>
                </a:tc>
                <a:tc hMerge="1">
                  <a:txBody>
                    <a:bodyPr/>
                    <a:lstStyle/>
                    <a:p>
                      <a:endParaRPr lang="en-US" sz="2400" dirty="0">
                        <a:solidFill>
                          <a:schemeClr val="bg1"/>
                        </a:solidFill>
                        <a:latin typeface="Arial" panose="020B0604020202020204" pitchFamily="34" charset="0"/>
                        <a:cs typeface="Arial" panose="020B0604020202020204" pitchFamily="34" charset="0"/>
                      </a:endParaRPr>
                    </a:p>
                  </a:txBody>
                  <a:tcPr marL="182880" marT="137160">
                    <a:solidFill>
                      <a:srgbClr val="010101"/>
                    </a:solidFill>
                  </a:tcPr>
                </a:tc>
                <a:extLst>
                  <a:ext uri="{0D108BD9-81ED-4DB2-BD59-A6C34878D82A}">
                    <a16:rowId xmlns:a16="http://schemas.microsoft.com/office/drawing/2014/main" val="10004"/>
                  </a:ext>
                </a:extLst>
              </a:tr>
              <a:tr h="1196281">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1200" b="1" noProof="0" dirty="0">
                          <a:solidFill>
                            <a:srgbClr val="FFC000"/>
                          </a:solidFill>
                          <a:latin typeface="Arial" panose="020B0604020202020204" pitchFamily="34" charset="0"/>
                          <a:cs typeface="Arial" panose="020B0604020202020204" pitchFamily="34" charset="0"/>
                        </a:rPr>
                        <a:t>Photos</a:t>
                      </a:r>
                    </a:p>
                    <a:p>
                      <a:pPr marL="0" marR="0" lvl="0" indent="0" algn="l" defTabSz="9779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D9D9D9"/>
                          </a:solidFill>
                          <a:effectLst/>
                          <a:uLnTx/>
                          <a:uFillTx/>
                          <a:latin typeface="Arial"/>
                          <a:ea typeface="+mn-ea"/>
                          <a:cs typeface="Arial"/>
                        </a:rPr>
                        <a:t>You can add photos by dragging and dropping from your desktop, copy and paste, or by going to INSERT &gt; PICTURES. Resize images proportionally by holding down the SHIFT key and dragging one of the white corner handles (dots). For a professional-looking poster, do not distort your images by stretching them disproportionally.</a:t>
                      </a:r>
                    </a:p>
                  </a:txBody>
                  <a:tcPr marL="71080" marR="71080" marT="35540" marB="35540">
                    <a:solidFill>
                      <a:srgbClr val="010101"/>
                    </a:solidFill>
                  </a:tcPr>
                </a:tc>
                <a:tc hMerge="1">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2200" noProof="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5"/>
                  </a:ext>
                </a:extLst>
              </a:tr>
              <a:tr h="1153772">
                <a:tc gridSpan="2">
                  <a:txBody>
                    <a:bodyPr/>
                    <a:lstStyle/>
                    <a:p>
                      <a:endParaRPr lang="en-US" sz="1000" dirty="0">
                        <a:solidFill>
                          <a:schemeClr val="bg1"/>
                        </a:solidFill>
                        <a:latin typeface="Arial" panose="020B0604020202020204" pitchFamily="34" charset="0"/>
                        <a:cs typeface="Arial" panose="020B0604020202020204" pitchFamily="34" charset="0"/>
                      </a:endParaRPr>
                    </a:p>
                  </a:txBody>
                  <a:tcPr marL="71080" marR="71080" marT="35540" marB="35540">
                    <a:blipFill rotWithShape="1">
                      <a:blip r:embed="rId5"/>
                      <a:stretch>
                        <a:fillRect/>
                      </a:stretch>
                    </a:blipFill>
                  </a:tcPr>
                </a:tc>
                <a:tc hMerge="1">
                  <a:txBody>
                    <a:bodyPr/>
                    <a:lstStyle/>
                    <a:p>
                      <a:endParaRPr lang="en-US" sz="2400" dirty="0">
                        <a:solidFill>
                          <a:srgbClr val="1F3A4E"/>
                        </a:solidFill>
                      </a:endParaRPr>
                    </a:p>
                  </a:txBody>
                  <a:tcPr/>
                </a:tc>
                <a:extLst>
                  <a:ext uri="{0D108BD9-81ED-4DB2-BD59-A6C34878D82A}">
                    <a16:rowId xmlns:a16="http://schemas.microsoft.com/office/drawing/2014/main" val="10006"/>
                  </a:ext>
                </a:extLst>
              </a:tr>
              <a:tr h="644151">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1200" b="1" noProof="0" dirty="0">
                          <a:solidFill>
                            <a:srgbClr val="FFC000"/>
                          </a:solidFill>
                          <a:latin typeface="Arial"/>
                          <a:cs typeface="Arial"/>
                        </a:rPr>
                        <a:t>Quality check your graphics</a:t>
                      </a:r>
                    </a:p>
                    <a:p>
                      <a:pPr marL="0" marR="0" lvl="0" indent="0" algn="l" defTabSz="1518341" rtl="0" eaLnBrk="1" fontAlgn="auto" latinLnBrk="0" hangingPunct="1">
                        <a:lnSpc>
                          <a:spcPct val="100000"/>
                        </a:lnSpc>
                        <a:spcBef>
                          <a:spcPts val="0"/>
                        </a:spcBef>
                        <a:spcAft>
                          <a:spcPts val="0"/>
                        </a:spcAft>
                        <a:buClrTx/>
                        <a:buSzTx/>
                        <a:buFontTx/>
                        <a:buNone/>
                        <a:tabLst/>
                        <a:defRPr/>
                      </a:pPr>
                      <a:r>
                        <a:rPr lang="en-US" sz="1000" noProof="0" dirty="0">
                          <a:solidFill>
                            <a:srgbClr val="D9D9D9"/>
                          </a:solidFill>
                          <a:latin typeface="Arial"/>
                          <a:cs typeface="Arial"/>
                        </a:rPr>
                        <a:t>Zoom in and look at your images at 100%-200% magnification. If they look clear, they will print well. </a:t>
                      </a:r>
                    </a:p>
                  </a:txBody>
                  <a:tcPr marL="71080" marR="71080" marT="35540" marB="35540">
                    <a:solidFill>
                      <a:srgbClr val="010101"/>
                    </a:solidFill>
                  </a:tcPr>
                </a:tc>
                <a:tc hMerge="1">
                  <a:txBody>
                    <a:bodyPr/>
                    <a:lstStyle/>
                    <a:p>
                      <a:endParaRPr lang="en-US" sz="2400" dirty="0">
                        <a:solidFill>
                          <a:srgbClr val="1F3A4E"/>
                        </a:solidFill>
                      </a:endParaRPr>
                    </a:p>
                  </a:txBody>
                  <a:tcPr>
                    <a:solidFill>
                      <a:schemeClr val="tx1">
                        <a:lumMod val="95000"/>
                        <a:lumOff val="5000"/>
                      </a:schemeClr>
                    </a:solidFill>
                  </a:tcPr>
                </a:tc>
                <a:extLst>
                  <a:ext uri="{0D108BD9-81ED-4DB2-BD59-A6C34878D82A}">
                    <a16:rowId xmlns:a16="http://schemas.microsoft.com/office/drawing/2014/main" val="10007"/>
                  </a:ext>
                </a:extLst>
              </a:tr>
              <a:tr h="1603624">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1000" noProof="0" dirty="0">
                        <a:solidFill>
                          <a:schemeClr val="bg1"/>
                        </a:solidFill>
                        <a:latin typeface="Arial"/>
                        <a:cs typeface="Arial"/>
                      </a:endParaRPr>
                    </a:p>
                  </a:txBody>
                  <a:tcPr marL="71080" marR="71080" marT="35540" marB="35540">
                    <a:blipFill rotWithShape="1">
                      <a:blip r:embed="rId6"/>
                      <a:stretch>
                        <a:fillRect/>
                      </a:stretch>
                    </a:blipFill>
                  </a:tcPr>
                </a:tc>
                <a:tc hMerge="1">
                  <a:txBody>
                    <a:bodyPr/>
                    <a:lstStyle/>
                    <a:p>
                      <a:endParaRPr lang="en-US"/>
                    </a:p>
                  </a:txBody>
                  <a:tcPr/>
                </a:tc>
                <a:extLst>
                  <a:ext uri="{0D108BD9-81ED-4DB2-BD59-A6C34878D82A}">
                    <a16:rowId xmlns:a16="http://schemas.microsoft.com/office/drawing/2014/main" val="10010"/>
                  </a:ext>
                </a:extLst>
              </a:tr>
            </a:tbl>
          </a:graphicData>
        </a:graphic>
      </p:graphicFrame>
      <p:graphicFrame>
        <p:nvGraphicFramePr>
          <p:cNvPr id="17" name="Table 16">
            <a:extLst>
              <a:ext uri="{FF2B5EF4-FFF2-40B4-BE49-F238E27FC236}">
                <a16:creationId xmlns:a16="http://schemas.microsoft.com/office/drawing/2014/main" id="{89064987-859E-D34C-A9F6-834407C918E7}"/>
              </a:ext>
            </a:extLst>
          </p:cNvPr>
          <p:cNvGraphicFramePr>
            <a:graphicFrameLocks noGrp="1"/>
          </p:cNvGraphicFramePr>
          <p:nvPr userDrawn="1">
            <p:extLst>
              <p:ext uri="{D42A27DB-BD31-4B8C-83A1-F6EECF244321}">
                <p14:modId xmlns:p14="http://schemas.microsoft.com/office/powerpoint/2010/main" val="3994703566"/>
              </p:ext>
            </p:extLst>
          </p:nvPr>
        </p:nvGraphicFramePr>
        <p:xfrm>
          <a:off x="29619709" y="0"/>
          <a:ext cx="5621803" cy="16467402"/>
        </p:xfrm>
        <a:graphic>
          <a:graphicData uri="http://schemas.openxmlformats.org/drawingml/2006/table">
            <a:tbl>
              <a:tblPr firstRow="1" bandRow="1">
                <a:tableStyleId>{5C22544A-7EE6-4342-B048-85BDC9FD1C3A}</a:tableStyleId>
              </a:tblPr>
              <a:tblGrid>
                <a:gridCol w="2095685">
                  <a:extLst>
                    <a:ext uri="{9D8B030D-6E8A-4147-A177-3AD203B41FA5}">
                      <a16:colId xmlns:a16="http://schemas.microsoft.com/office/drawing/2014/main" val="20000"/>
                    </a:ext>
                  </a:extLst>
                </a:gridCol>
                <a:gridCol w="681713">
                  <a:extLst>
                    <a:ext uri="{9D8B030D-6E8A-4147-A177-3AD203B41FA5}">
                      <a16:colId xmlns:a16="http://schemas.microsoft.com/office/drawing/2014/main" val="997673227"/>
                    </a:ext>
                  </a:extLst>
                </a:gridCol>
                <a:gridCol w="2844405">
                  <a:extLst>
                    <a:ext uri="{9D8B030D-6E8A-4147-A177-3AD203B41FA5}">
                      <a16:colId xmlns:a16="http://schemas.microsoft.com/office/drawing/2014/main" val="3407509820"/>
                    </a:ext>
                  </a:extLst>
                </a:gridCol>
              </a:tblGrid>
              <a:tr h="646893">
                <a:tc gridSpan="3">
                  <a:txBody>
                    <a:bodyPr/>
                    <a:lstStyle/>
                    <a:p>
                      <a:pPr marL="0" marR="0" indent="0" algn="ctr" defTabSz="4388900" rtl="0" eaLnBrk="1" fontAlgn="auto" latinLnBrk="0" hangingPunct="1">
                        <a:lnSpc>
                          <a:spcPct val="100000"/>
                        </a:lnSpc>
                        <a:spcBef>
                          <a:spcPts val="0"/>
                        </a:spcBef>
                        <a:spcAft>
                          <a:spcPts val="0"/>
                        </a:spcAft>
                        <a:buClrTx/>
                        <a:buSzTx/>
                        <a:buFontTx/>
                        <a:buNone/>
                        <a:tabLst/>
                        <a:defRPr/>
                      </a:pPr>
                      <a:r>
                        <a:rPr lang="en-US" sz="2100" b="0" spc="600" dirty="0">
                          <a:solidFill>
                            <a:srgbClr val="1F3A4E"/>
                          </a:solidFill>
                          <a:latin typeface="Arial Black" panose="020B0A04020102020204" pitchFamily="34" charset="0"/>
                        </a:rPr>
                        <a:t>QUICK START GUIDE</a:t>
                      </a:r>
                      <a:br>
                        <a:rPr lang="en-US" sz="2100" b="0" spc="600" dirty="0">
                          <a:solidFill>
                            <a:srgbClr val="1F3A4E"/>
                          </a:solidFill>
                          <a:latin typeface="Arial Black" panose="020B0A04020102020204" pitchFamily="34" charset="0"/>
                        </a:rPr>
                      </a:br>
                      <a:r>
                        <a:rPr lang="en-US" sz="1700" b="1" spc="0" dirty="0">
                          <a:solidFill>
                            <a:srgbClr val="FF0000"/>
                          </a:solidFill>
                          <a:latin typeface="Trebuchet MS" pitchFamily="34" charset="0"/>
                        </a:rPr>
                        <a:t>(THIS SIDEBAR WILL NOT PRINT)</a:t>
                      </a:r>
                      <a:endParaRPr lang="en-US" sz="2100" b="1" spc="600" dirty="0">
                        <a:solidFill>
                          <a:schemeClr val="bg1"/>
                        </a:solidFill>
                        <a:latin typeface="Trebuchet MS" pitchFamily="34" charset="0"/>
                      </a:endParaRPr>
                    </a:p>
                  </a:txBody>
                  <a:tcPr marL="95264" marR="95264" marT="47632" marB="47632">
                    <a:solidFill>
                      <a:srgbClr val="FFC000"/>
                    </a:solidFill>
                  </a:tcPr>
                </a:tc>
                <a:tc hMerge="1">
                  <a:txBody>
                    <a:bodyPr/>
                    <a:lstStyle/>
                    <a:p>
                      <a:endParaRPr lang="en-US"/>
                    </a:p>
                  </a:txBody>
                  <a:tcPr/>
                </a:tc>
                <a:tc hMerge="1">
                  <a:txBody>
                    <a:bodyPr/>
                    <a:lstStyle/>
                    <a:p>
                      <a:pPr marL="0" marR="0" indent="0" algn="ctr" defTabSz="4388900" rtl="0" eaLnBrk="1" fontAlgn="auto" latinLnBrk="0" hangingPunct="1">
                        <a:lnSpc>
                          <a:spcPct val="100000"/>
                        </a:lnSpc>
                        <a:spcBef>
                          <a:spcPts val="0"/>
                        </a:spcBef>
                        <a:spcAft>
                          <a:spcPts val="0"/>
                        </a:spcAft>
                        <a:buClrTx/>
                        <a:buSzTx/>
                        <a:buFontTx/>
                        <a:buNone/>
                        <a:tabLst/>
                        <a:defRPr/>
                      </a:pPr>
                      <a:endParaRPr lang="en-US" sz="2100" b="1" spc="600" dirty="0">
                        <a:solidFill>
                          <a:schemeClr val="bg1"/>
                        </a:solidFill>
                        <a:latin typeface="Trebuchet MS" pitchFamily="34" charset="0"/>
                      </a:endParaRPr>
                    </a:p>
                  </a:txBody>
                  <a:tcPr marL="95264" marR="95264" marT="47632" marB="47632">
                    <a:solidFill>
                      <a:srgbClr val="FFC000"/>
                    </a:solidFill>
                  </a:tcPr>
                </a:tc>
                <a:extLst>
                  <a:ext uri="{0D108BD9-81ED-4DB2-BD59-A6C34878D82A}">
                    <a16:rowId xmlns:a16="http://schemas.microsoft.com/office/drawing/2014/main" val="10000"/>
                  </a:ext>
                </a:extLst>
              </a:tr>
              <a:tr h="2580081">
                <a:tc gridSpan="3">
                  <a:txBody>
                    <a:bodyPr/>
                    <a:lstStyle/>
                    <a:p>
                      <a:pPr algn="l"/>
                      <a:r>
                        <a:rPr lang="en-US" sz="1500" b="1" baseline="0" dirty="0">
                          <a:solidFill>
                            <a:srgbClr val="FFC000"/>
                          </a:solidFill>
                          <a:latin typeface="Arial" panose="020B0604020202020204" pitchFamily="34" charset="0"/>
                          <a:cs typeface="Arial" panose="020B0604020202020204" pitchFamily="34" charset="0"/>
                        </a:rPr>
                        <a:t>How to change the template colors</a:t>
                      </a:r>
                    </a:p>
                    <a:p>
                      <a:pPr marL="0" indent="0" algn="l" defTabSz="114300"/>
                      <a:r>
                        <a:rPr lang="en-US" sz="1300" b="0" baseline="0" dirty="0">
                          <a:solidFill>
                            <a:srgbClr val="D9D9D9"/>
                          </a:solidFill>
                          <a:latin typeface="Arial" panose="020B0604020202020204" pitchFamily="34" charset="0"/>
                          <a:cs typeface="Arial" panose="020B0604020202020204" pitchFamily="34" charset="0"/>
                        </a:rPr>
                        <a:t>You can change the overall template color theme by clicking on the COLORS dropdown menu under the DESIGN tab. You can see a tutorial here: </a:t>
                      </a:r>
                      <a:r>
                        <a:rPr lang="en-US" sz="1300" dirty="0">
                          <a:solidFill>
                            <a:srgbClr val="FFC000"/>
                          </a:solidFill>
                          <a:hlinkClick r:id="rId7">
                            <a:extLst>
                              <a:ext uri="{A12FA001-AC4F-418D-AE19-62706E023703}">
                                <ahyp:hlinkClr xmlns="" xmlns:ahyp="http://schemas.microsoft.com/office/drawing/2018/hyperlinkcolor" val="tx"/>
                              </a:ext>
                            </a:extLst>
                          </a:hlinkClick>
                        </a:rPr>
                        <a:t>https://www.posterpresentations.com/how-to-change-the-research-poster-template-colors.html</a:t>
                      </a:r>
                      <a:endParaRPr lang="en-US" sz="1300" dirty="0">
                        <a:solidFill>
                          <a:srgbClr val="FFC000"/>
                        </a:solidFill>
                      </a:endParaRPr>
                    </a:p>
                    <a:p>
                      <a:pPr marL="0" indent="0" algn="l" defTabSz="114300"/>
                      <a:endParaRPr lang="en-US" sz="1300" b="0" baseline="0" dirty="0">
                        <a:solidFill>
                          <a:srgbClr val="D9D9D9"/>
                        </a:solidFill>
                        <a:latin typeface="Arial" panose="020B0604020202020204" pitchFamily="34" charset="0"/>
                        <a:cs typeface="Arial" panose="020B0604020202020204" pitchFamily="34" charset="0"/>
                      </a:endParaRPr>
                    </a:p>
                    <a:p>
                      <a:pPr marL="0" indent="0" algn="l" defTabSz="114300"/>
                      <a:r>
                        <a:rPr lang="en-US" sz="1300" b="0" baseline="0" dirty="0">
                          <a:solidFill>
                            <a:srgbClr val="D9D9D9"/>
                          </a:solidFill>
                          <a:latin typeface="Arial" panose="020B0604020202020204" pitchFamily="34" charset="0"/>
                          <a:cs typeface="Arial" panose="020B0604020202020204" pitchFamily="34" charset="0"/>
                        </a:rPr>
                        <a:t>You can also manually change the color of individual elements by going to VIEW &gt; SLIDE MASTER. On the left side of your screen select the background master where you can change the template background, column sizes, etc. </a:t>
                      </a:r>
                    </a:p>
                    <a:p>
                      <a:pPr marL="0" indent="0" algn="l" defTabSz="114300"/>
                      <a:endParaRPr lang="en-US" sz="1300" b="0" baseline="0" dirty="0">
                        <a:solidFill>
                          <a:srgbClr val="D9D9D9"/>
                        </a:solidFill>
                        <a:latin typeface="Arial" panose="020B0604020202020204" pitchFamily="34" charset="0"/>
                        <a:cs typeface="Arial" panose="020B0604020202020204" pitchFamily="34" charset="0"/>
                      </a:endParaRPr>
                    </a:p>
                    <a:p>
                      <a:pPr marL="0" indent="0" algn="l" defTabSz="114300"/>
                      <a:r>
                        <a:rPr lang="en-US" sz="1300" b="0" baseline="0" dirty="0">
                          <a:solidFill>
                            <a:srgbClr val="D9D9D9"/>
                          </a:solidFill>
                          <a:latin typeface="Arial" panose="020B0604020202020204" pitchFamily="34" charset="0"/>
                          <a:cs typeface="Arial" panose="020B0604020202020204" pitchFamily="34" charset="0"/>
                        </a:rPr>
                        <a:t>After you finish working on the SLIDE MASTER, it is important that you go to VIEW &gt; NORMAL to continue working on your poster. </a:t>
                      </a:r>
                    </a:p>
                  </a:txBody>
                  <a:tcPr marL="95264" marR="95264" marT="47632" marB="47632">
                    <a:solidFill>
                      <a:schemeClr val="tx1"/>
                    </a:solidFill>
                  </a:tcPr>
                </a:tc>
                <a:tc hMerge="1">
                  <a:txBody>
                    <a:bodyPr/>
                    <a:lstStyle/>
                    <a:p>
                      <a:endParaRPr lang="en-US" sz="2400" dirty="0">
                        <a:solidFill>
                          <a:srgbClr val="1F3A4E"/>
                        </a:solidFill>
                      </a:endParaRPr>
                    </a:p>
                  </a:txBody>
                  <a:tcPr marL="182880" marT="137160">
                    <a:blipFill rotWithShape="1">
                      <a:blip r:embed="rId8"/>
                      <a:stretch>
                        <a:fillRect/>
                      </a:stretch>
                    </a:blipFill>
                  </a:tcPr>
                </a:tc>
                <a:tc hMerge="1">
                  <a:txBody>
                    <a:bodyPr/>
                    <a:lstStyle/>
                    <a:p>
                      <a:pPr marL="0" indent="0" algn="l" defTabSz="114300"/>
                      <a:endParaRPr lang="en-US" sz="1300" b="0" baseline="0" dirty="0">
                        <a:solidFill>
                          <a:srgbClr val="D9D9D9"/>
                        </a:solidFill>
                        <a:latin typeface="Arial" panose="020B0604020202020204" pitchFamily="34" charset="0"/>
                        <a:cs typeface="Arial" panose="020B0604020202020204" pitchFamily="34" charset="0"/>
                      </a:endParaRPr>
                    </a:p>
                  </a:txBody>
                  <a:tcPr marL="95264" marR="95264" marT="47632" marB="47632">
                    <a:solidFill>
                      <a:schemeClr val="tx1"/>
                    </a:solidFill>
                  </a:tcPr>
                </a:tc>
                <a:extLst>
                  <a:ext uri="{0D108BD9-81ED-4DB2-BD59-A6C34878D82A}">
                    <a16:rowId xmlns:a16="http://schemas.microsoft.com/office/drawing/2014/main" val="10001"/>
                  </a:ext>
                </a:extLst>
              </a:tr>
              <a:tr h="1352261">
                <a:tc gridSpan="3">
                  <a:txBody>
                    <a:bodyPr/>
                    <a:lstStyle/>
                    <a:p>
                      <a:r>
                        <a:rPr lang="en-US" sz="1500" b="1" dirty="0">
                          <a:solidFill>
                            <a:srgbClr val="FFC000"/>
                          </a:solidFill>
                          <a:latin typeface="Arial" panose="020B0604020202020204" pitchFamily="34" charset="0"/>
                          <a:cs typeface="Arial" panose="020B0604020202020204" pitchFamily="34" charset="0"/>
                        </a:rPr>
                        <a:t>How to change the column layout configuration</a:t>
                      </a:r>
                    </a:p>
                    <a:p>
                      <a:r>
                        <a:rPr lang="en-US" sz="1300" dirty="0">
                          <a:solidFill>
                            <a:srgbClr val="D9D9D9"/>
                          </a:solidFill>
                          <a:latin typeface="Arial" panose="020B0604020202020204" pitchFamily="34" charset="0"/>
                          <a:cs typeface="Arial" panose="020B0604020202020204" pitchFamily="34" charset="0"/>
                        </a:rPr>
                        <a:t>You can manually change the configuration on the columns by going to VIEW &gt; SLIDE MASTER. You can delete columns, resize them or modify them as needed for your layout. </a:t>
                      </a:r>
                    </a:p>
                    <a:p>
                      <a:pPr marL="0" marR="0" indent="0" algn="l" defTabSz="3765366" rtl="0" eaLnBrk="1" fontAlgn="auto" latinLnBrk="0" hangingPunct="1">
                        <a:lnSpc>
                          <a:spcPct val="100000"/>
                        </a:lnSpc>
                        <a:spcBef>
                          <a:spcPts val="0"/>
                        </a:spcBef>
                        <a:spcAft>
                          <a:spcPts val="0"/>
                        </a:spcAft>
                        <a:buClrTx/>
                        <a:buSzTx/>
                        <a:buFontTx/>
                        <a:buNone/>
                        <a:tabLst/>
                        <a:defRPr/>
                      </a:pPr>
                      <a:r>
                        <a:rPr lang="en-US" sz="1300" dirty="0">
                          <a:solidFill>
                            <a:srgbClr val="D9D9D9"/>
                          </a:solidFill>
                          <a:latin typeface="Arial" panose="020B0604020202020204" pitchFamily="34" charset="0"/>
                          <a:cs typeface="Arial" panose="020B0604020202020204" pitchFamily="34" charset="0"/>
                        </a:rPr>
                        <a:t>You can see a tutorial here: </a:t>
                      </a:r>
                      <a:r>
                        <a:rPr lang="en-US" sz="1300" u="sng" dirty="0">
                          <a:solidFill>
                            <a:srgbClr val="FFC000"/>
                          </a:solidFill>
                          <a:latin typeface="Arial" panose="020B0604020202020204" pitchFamily="34" charset="0"/>
                          <a:cs typeface="Arial" panose="020B0604020202020204" pitchFamily="34" charset="0"/>
                        </a:rPr>
                        <a:t>https://</a:t>
                      </a:r>
                      <a:r>
                        <a:rPr lang="en-US" sz="1300" u="sng" dirty="0" err="1">
                          <a:solidFill>
                            <a:srgbClr val="FFC000"/>
                          </a:solidFill>
                          <a:latin typeface="Arial" panose="020B0604020202020204" pitchFamily="34" charset="0"/>
                          <a:cs typeface="Arial" panose="020B0604020202020204" pitchFamily="34" charset="0"/>
                        </a:rPr>
                        <a:t>www.posterpresentations.com</a:t>
                      </a:r>
                      <a:r>
                        <a:rPr lang="en-US" sz="1300" u="sng" dirty="0">
                          <a:solidFill>
                            <a:srgbClr val="FFC000"/>
                          </a:solidFill>
                          <a:latin typeface="Arial" panose="020B0604020202020204" pitchFamily="34" charset="0"/>
                          <a:cs typeface="Arial" panose="020B0604020202020204" pitchFamily="34" charset="0"/>
                        </a:rPr>
                        <a:t>/how-to-change-the-column-</a:t>
                      </a:r>
                      <a:r>
                        <a:rPr lang="en-US" sz="1300" u="sng" dirty="0" err="1">
                          <a:solidFill>
                            <a:srgbClr val="FFC000"/>
                          </a:solidFill>
                          <a:latin typeface="Arial" panose="020B0604020202020204" pitchFamily="34" charset="0"/>
                          <a:cs typeface="Arial" panose="020B0604020202020204" pitchFamily="34" charset="0"/>
                        </a:rPr>
                        <a:t>configuration.html</a:t>
                      </a:r>
                      <a:endParaRPr lang="en-US" sz="4400" u="sng" dirty="0">
                        <a:solidFill>
                          <a:srgbClr val="FFC000"/>
                        </a:solidFill>
                      </a:endParaRPr>
                    </a:p>
                  </a:txBody>
                  <a:tcPr marL="190527" marR="95264" marT="142896" marB="47632">
                    <a:solidFill>
                      <a:schemeClr val="tx1"/>
                    </a:solidFill>
                  </a:tcPr>
                </a:tc>
                <a:tc hMerge="1">
                  <a:txBody>
                    <a:bodyPr/>
                    <a:lstStyle/>
                    <a:p>
                      <a:endParaRPr lang="en-US" sz="2400" dirty="0">
                        <a:solidFill>
                          <a:srgbClr val="1F3A4E"/>
                        </a:solidFill>
                      </a:endParaRPr>
                    </a:p>
                  </a:txBody>
                  <a:tcPr marL="182880" marT="137160">
                    <a:blipFill rotWithShape="1">
                      <a:blip r:embed="rId9"/>
                      <a:stretch>
                        <a:fillRect/>
                      </a:stretch>
                    </a:blipFill>
                  </a:tcPr>
                </a:tc>
                <a:tc hMerge="1">
                  <a:txBody>
                    <a:bodyPr/>
                    <a:lstStyle/>
                    <a:p>
                      <a:pPr marL="0" marR="0" indent="0" algn="l" defTabSz="3765366" rtl="0" eaLnBrk="1" fontAlgn="auto" latinLnBrk="0" hangingPunct="1">
                        <a:lnSpc>
                          <a:spcPct val="100000"/>
                        </a:lnSpc>
                        <a:spcBef>
                          <a:spcPts val="0"/>
                        </a:spcBef>
                        <a:spcAft>
                          <a:spcPts val="0"/>
                        </a:spcAft>
                        <a:buClrTx/>
                        <a:buSzTx/>
                        <a:buFontTx/>
                        <a:buNone/>
                        <a:tabLst/>
                        <a:defRPr/>
                      </a:pPr>
                      <a:endParaRPr lang="en-US" sz="4400" u="sng" dirty="0">
                        <a:solidFill>
                          <a:srgbClr val="FFC000"/>
                        </a:solidFill>
                      </a:endParaRPr>
                    </a:p>
                  </a:txBody>
                  <a:tcPr marL="190527" marR="95264" marT="142896" marB="47632">
                    <a:solidFill>
                      <a:schemeClr val="tx1"/>
                    </a:solidFill>
                  </a:tcPr>
                </a:tc>
                <a:extLst>
                  <a:ext uri="{0D108BD9-81ED-4DB2-BD59-A6C34878D82A}">
                    <a16:rowId xmlns:a16="http://schemas.microsoft.com/office/drawing/2014/main" val="10004"/>
                  </a:ext>
                </a:extLst>
              </a:tr>
              <a:tr h="1587221">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1300" noProof="0" dirty="0">
                        <a:solidFill>
                          <a:srgbClr val="D9D9D9"/>
                        </a:solidFill>
                        <a:latin typeface="Arial" panose="020B0604020202020204" pitchFamily="34" charset="0"/>
                        <a:cs typeface="Arial" panose="020B0604020202020204" pitchFamily="34" charset="0"/>
                      </a:endParaRPr>
                    </a:p>
                  </a:txBody>
                  <a:tcPr marL="95264" marR="95264" marT="47632" marB="47632">
                    <a:blipFill dpi="0" rotWithShape="1">
                      <a:blip r:embed="rId10">
                        <a:extLst>
                          <a:ext uri="{28A0092B-C50C-407E-A947-70E740481C1C}">
                            <a14:useLocalDpi xmlns:a14="http://schemas.microsoft.com/office/drawing/2010/main" val="0"/>
                          </a:ext>
                        </a:extLst>
                      </a:blip>
                      <a:srcRect/>
                      <a:stretch>
                        <a:fillRect/>
                      </a:stretch>
                    </a:blipFill>
                  </a:tcPr>
                </a:tc>
                <a:tc hMerge="1">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1500" b="1" noProof="0">
                          <a:solidFill>
                            <a:srgbClr val="FFC000"/>
                          </a:solidFill>
                          <a:latin typeface="Arial" panose="020B0604020202020204" pitchFamily="34" charset="0"/>
                          <a:cs typeface="Arial" panose="020B0604020202020204" pitchFamily="34" charset="0"/>
                        </a:rPr>
                        <a:t>How to hide the QUICK START GUIDE bars from the sides of the template</a:t>
                      </a:r>
                    </a:p>
                    <a:p>
                      <a:pPr marL="0" marR="0" lvl="0" indent="0" algn="l" defTabSz="114300" rtl="0" eaLnBrk="1" fontAlgn="auto" latinLnBrk="0" hangingPunct="1">
                        <a:lnSpc>
                          <a:spcPct val="100000"/>
                        </a:lnSpc>
                        <a:spcBef>
                          <a:spcPts val="0"/>
                        </a:spcBef>
                        <a:spcAft>
                          <a:spcPts val="0"/>
                        </a:spcAft>
                        <a:buClrTx/>
                        <a:buSzTx/>
                        <a:buFontTx/>
                        <a:buNone/>
                        <a:tabLst/>
                        <a:defRPr/>
                      </a:pPr>
                      <a:r>
                        <a:rPr lang="en-US" sz="1300" noProof="0">
                          <a:solidFill>
                            <a:srgbClr val="D9D9D9"/>
                          </a:solidFill>
                          <a:latin typeface="Arial" panose="020B0604020202020204" pitchFamily="34" charset="0"/>
                          <a:cs typeface="Arial" panose="020B0604020202020204" pitchFamily="34" charset="0"/>
                        </a:rPr>
                        <a:t>The Quick Start</a:t>
                      </a:r>
                      <a:r>
                        <a:rPr lang="en-US" sz="1300" baseline="0" noProof="0">
                          <a:solidFill>
                            <a:srgbClr val="D9D9D9"/>
                          </a:solidFill>
                          <a:latin typeface="Arial" panose="020B0604020202020204" pitchFamily="34" charset="0"/>
                          <a:cs typeface="Arial" panose="020B0604020202020204" pitchFamily="34" charset="0"/>
                        </a:rPr>
                        <a:t> Guides</a:t>
                      </a:r>
                      <a:r>
                        <a:rPr lang="en-US" sz="1300" noProof="0">
                          <a:solidFill>
                            <a:srgbClr val="D9D9D9"/>
                          </a:solidFill>
                          <a:latin typeface="Arial" panose="020B0604020202020204" pitchFamily="34" charset="0"/>
                          <a:cs typeface="Arial" panose="020B0604020202020204" pitchFamily="34" charset="0"/>
                        </a:rPr>
                        <a:t> </a:t>
                      </a:r>
                      <a:r>
                        <a:rPr lang="en-US" sz="1300" u="sng" noProof="0">
                          <a:solidFill>
                            <a:srgbClr val="D9D9D9"/>
                          </a:solidFill>
                          <a:latin typeface="Arial" panose="020B0604020202020204" pitchFamily="34" charset="0"/>
                          <a:cs typeface="Arial" panose="020B0604020202020204" pitchFamily="34" charset="0"/>
                        </a:rPr>
                        <a:t>are outside the template’s printable area</a:t>
                      </a:r>
                      <a:r>
                        <a:rPr lang="en-US" sz="1300" noProof="0">
                          <a:solidFill>
                            <a:srgbClr val="D9D9D9"/>
                          </a:solidFill>
                          <a:latin typeface="Arial" panose="020B0604020202020204" pitchFamily="34" charset="0"/>
                          <a:cs typeface="Arial" panose="020B0604020202020204" pitchFamily="34" charset="0"/>
                        </a:rPr>
                        <a:t> and they will not be on the printed poster</a:t>
                      </a:r>
                      <a:r>
                        <a:rPr lang="en-US" sz="1300" baseline="0" noProof="0">
                          <a:solidFill>
                            <a:srgbClr val="D9D9D9"/>
                          </a:solidFill>
                          <a:latin typeface="Arial" panose="020B0604020202020204" pitchFamily="34" charset="0"/>
                          <a:cs typeface="Arial" panose="020B0604020202020204" pitchFamily="34" charset="0"/>
                        </a:rPr>
                        <a:t>. </a:t>
                      </a: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1300" baseline="0" noProof="0">
                        <a:solidFill>
                          <a:srgbClr val="D9D9D9"/>
                        </a:solidFill>
                        <a:latin typeface="Arial" panose="020B0604020202020204" pitchFamily="34" charset="0"/>
                        <a:cs typeface="Arial" panose="020B0604020202020204" pitchFamily="34" charset="0"/>
                      </a:endParaRPr>
                    </a:p>
                    <a:p>
                      <a:pPr marL="0" marR="0" lvl="0" indent="0" algn="l" defTabSz="114300" rtl="0" eaLnBrk="1" fontAlgn="auto" latinLnBrk="0" hangingPunct="1">
                        <a:lnSpc>
                          <a:spcPct val="100000"/>
                        </a:lnSpc>
                        <a:spcBef>
                          <a:spcPts val="0"/>
                        </a:spcBef>
                        <a:spcAft>
                          <a:spcPts val="0"/>
                        </a:spcAft>
                        <a:buClrTx/>
                        <a:buSzTx/>
                        <a:buFontTx/>
                        <a:buNone/>
                        <a:tabLst/>
                        <a:defRPr/>
                      </a:pPr>
                      <a:r>
                        <a:rPr lang="en-US" sz="1300" baseline="0" noProof="0">
                          <a:solidFill>
                            <a:srgbClr val="D9D9D9"/>
                          </a:solidFill>
                          <a:latin typeface="Arial" panose="020B0604020202020204" pitchFamily="34" charset="0"/>
                          <a:cs typeface="Arial" panose="020B0604020202020204" pitchFamily="34" charset="0"/>
                        </a:rPr>
                        <a:t>If you create a PDF file from your template, the guides will not be included.</a:t>
                      </a: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1300" baseline="0" noProof="0">
                        <a:solidFill>
                          <a:srgbClr val="D9D9D9"/>
                        </a:solidFill>
                        <a:latin typeface="Arial" panose="020B0604020202020204" pitchFamily="34" charset="0"/>
                        <a:cs typeface="Arial" panose="020B0604020202020204" pitchFamily="34" charset="0"/>
                      </a:endParaRPr>
                    </a:p>
                    <a:p>
                      <a:pPr marL="0" marR="0" lvl="0" indent="0" algn="l" defTabSz="114300" rtl="0" eaLnBrk="1" fontAlgn="auto" latinLnBrk="0" hangingPunct="1">
                        <a:lnSpc>
                          <a:spcPct val="100000"/>
                        </a:lnSpc>
                        <a:spcBef>
                          <a:spcPts val="0"/>
                        </a:spcBef>
                        <a:spcAft>
                          <a:spcPts val="0"/>
                        </a:spcAft>
                        <a:buClrTx/>
                        <a:buSzTx/>
                        <a:buFontTx/>
                        <a:buNone/>
                        <a:tabLst/>
                        <a:defRPr/>
                      </a:pPr>
                      <a:r>
                        <a:rPr lang="en-US" sz="1300" baseline="0" noProof="0">
                          <a:solidFill>
                            <a:srgbClr val="D9D9D9"/>
                          </a:solidFill>
                          <a:latin typeface="Arial" panose="020B0604020202020204" pitchFamily="34" charset="0"/>
                          <a:cs typeface="Arial" panose="020B0604020202020204" pitchFamily="34" charset="0"/>
                        </a:rPr>
                        <a:t>To hide the guides click on the </a:t>
                      </a:r>
                      <a:r>
                        <a:rPr lang="en-US" sz="1300" b="1" baseline="0" noProof="0">
                          <a:solidFill>
                            <a:srgbClr val="D9D9D9"/>
                          </a:solidFill>
                          <a:latin typeface="Arial" panose="020B0604020202020204" pitchFamily="34" charset="0"/>
                          <a:cs typeface="Arial" panose="020B0604020202020204" pitchFamily="34" charset="0"/>
                        </a:rPr>
                        <a:t>Home</a:t>
                      </a:r>
                      <a:r>
                        <a:rPr lang="en-US" sz="1300" baseline="0" noProof="0">
                          <a:solidFill>
                            <a:srgbClr val="D9D9D9"/>
                          </a:solidFill>
                          <a:latin typeface="Arial" panose="020B0604020202020204" pitchFamily="34" charset="0"/>
                          <a:cs typeface="Arial" panose="020B0604020202020204" pitchFamily="34" charset="0"/>
                        </a:rPr>
                        <a:t> tab (top of the screen) and then click on the </a:t>
                      </a:r>
                      <a:r>
                        <a:rPr lang="en-US" sz="1300" b="1" baseline="0" noProof="0">
                          <a:solidFill>
                            <a:srgbClr val="D9D9D9"/>
                          </a:solidFill>
                          <a:latin typeface="Arial" panose="020B0604020202020204" pitchFamily="34" charset="0"/>
                          <a:cs typeface="Arial" panose="020B0604020202020204" pitchFamily="34" charset="0"/>
                        </a:rPr>
                        <a:t>Layout</a:t>
                      </a:r>
                      <a:r>
                        <a:rPr lang="en-US" sz="1300" baseline="0" noProof="0">
                          <a:solidFill>
                            <a:srgbClr val="D9D9D9"/>
                          </a:solidFill>
                          <a:latin typeface="Arial" panose="020B0604020202020204" pitchFamily="34" charset="0"/>
                          <a:cs typeface="Arial" panose="020B0604020202020204" pitchFamily="34" charset="0"/>
                        </a:rPr>
                        <a:t> button below to see the available layouts. Choose the </a:t>
                      </a:r>
                      <a:r>
                        <a:rPr lang="en-US" sz="1300" b="1" baseline="0" noProof="0">
                          <a:solidFill>
                            <a:srgbClr val="D9D9D9"/>
                          </a:solidFill>
                          <a:latin typeface="Arial" panose="020B0604020202020204" pitchFamily="34" charset="0"/>
                          <a:cs typeface="Arial" panose="020B0604020202020204" pitchFamily="34" charset="0"/>
                        </a:rPr>
                        <a:t>Without Guides </a:t>
                      </a:r>
                      <a:r>
                        <a:rPr lang="en-US" sz="1300" b="0" baseline="0" noProof="0">
                          <a:solidFill>
                            <a:srgbClr val="D9D9D9"/>
                          </a:solidFill>
                          <a:latin typeface="Arial" panose="020B0604020202020204" pitchFamily="34" charset="0"/>
                          <a:cs typeface="Arial" panose="020B0604020202020204" pitchFamily="34" charset="0"/>
                        </a:rPr>
                        <a:t>layout</a:t>
                      </a:r>
                      <a:r>
                        <a:rPr lang="en-US" sz="1300" baseline="0" noProof="0">
                          <a:solidFill>
                            <a:srgbClr val="D9D9D9"/>
                          </a:solidFill>
                          <a:latin typeface="Arial" panose="020B0604020202020204" pitchFamily="34" charset="0"/>
                          <a:cs typeface="Arial" panose="020B0604020202020204" pitchFamily="34" charset="0"/>
                        </a:rPr>
                        <a:t>.</a:t>
                      </a:r>
                      <a:endParaRPr lang="en-US" sz="1300" noProof="0" dirty="0">
                        <a:solidFill>
                          <a:srgbClr val="D9D9D9"/>
                        </a:solidFill>
                        <a:latin typeface="Arial" panose="020B0604020202020204" pitchFamily="34" charset="0"/>
                        <a:cs typeface="Arial" panose="020B0604020202020204" pitchFamily="34" charset="0"/>
                      </a:endParaRPr>
                    </a:p>
                  </a:txBody>
                  <a:tcPr marL="95264" marR="95264" marT="47632" marB="47632">
                    <a:solidFill>
                      <a:srgbClr val="010101"/>
                    </a:solidFill>
                  </a:tcPr>
                </a:tc>
                <a:tc row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1500" b="1" noProof="0" dirty="0">
                          <a:solidFill>
                            <a:srgbClr val="FFC000"/>
                          </a:solidFill>
                          <a:latin typeface="Arial" panose="020B0604020202020204" pitchFamily="34" charset="0"/>
                          <a:cs typeface="Arial" panose="020B0604020202020204" pitchFamily="34" charset="0"/>
                        </a:rPr>
                        <a:t>How to hide the QUICK START GUIDE bars from the sides of the template</a:t>
                      </a:r>
                    </a:p>
                    <a:p>
                      <a:pPr marL="0" marR="0" lvl="0" indent="0" algn="l" defTabSz="114300" rtl="0" eaLnBrk="1" fontAlgn="auto" latinLnBrk="0" hangingPunct="1">
                        <a:lnSpc>
                          <a:spcPct val="100000"/>
                        </a:lnSpc>
                        <a:spcBef>
                          <a:spcPts val="0"/>
                        </a:spcBef>
                        <a:spcAft>
                          <a:spcPts val="0"/>
                        </a:spcAft>
                        <a:buClrTx/>
                        <a:buSzTx/>
                        <a:buFontTx/>
                        <a:buNone/>
                        <a:tabLst/>
                        <a:defRPr/>
                      </a:pPr>
                      <a:r>
                        <a:rPr lang="en-US" sz="1300" noProof="0" dirty="0">
                          <a:solidFill>
                            <a:srgbClr val="D9D9D9"/>
                          </a:solidFill>
                          <a:latin typeface="Arial" panose="020B0604020202020204" pitchFamily="34" charset="0"/>
                          <a:cs typeface="Arial" panose="020B0604020202020204" pitchFamily="34" charset="0"/>
                        </a:rPr>
                        <a:t>The Quick Start</a:t>
                      </a:r>
                      <a:r>
                        <a:rPr lang="en-US" sz="1300" baseline="0" noProof="0" dirty="0">
                          <a:solidFill>
                            <a:srgbClr val="D9D9D9"/>
                          </a:solidFill>
                          <a:latin typeface="Arial" panose="020B0604020202020204" pitchFamily="34" charset="0"/>
                          <a:cs typeface="Arial" panose="020B0604020202020204" pitchFamily="34" charset="0"/>
                        </a:rPr>
                        <a:t> Guides</a:t>
                      </a:r>
                      <a:r>
                        <a:rPr lang="en-US" sz="1300" noProof="0" dirty="0">
                          <a:solidFill>
                            <a:srgbClr val="D9D9D9"/>
                          </a:solidFill>
                          <a:latin typeface="Arial" panose="020B0604020202020204" pitchFamily="34" charset="0"/>
                          <a:cs typeface="Arial" panose="020B0604020202020204" pitchFamily="34" charset="0"/>
                        </a:rPr>
                        <a:t> </a:t>
                      </a:r>
                      <a:r>
                        <a:rPr lang="en-US" sz="1300" u="sng" noProof="0" dirty="0">
                          <a:solidFill>
                            <a:srgbClr val="D9D9D9"/>
                          </a:solidFill>
                          <a:latin typeface="Arial" panose="020B0604020202020204" pitchFamily="34" charset="0"/>
                          <a:cs typeface="Arial" panose="020B0604020202020204" pitchFamily="34" charset="0"/>
                        </a:rPr>
                        <a:t>are outside the template’s printable area</a:t>
                      </a:r>
                      <a:r>
                        <a:rPr lang="en-US" sz="1300" noProof="0" dirty="0">
                          <a:solidFill>
                            <a:srgbClr val="D9D9D9"/>
                          </a:solidFill>
                          <a:latin typeface="Arial" panose="020B0604020202020204" pitchFamily="34" charset="0"/>
                          <a:cs typeface="Arial" panose="020B0604020202020204" pitchFamily="34" charset="0"/>
                        </a:rPr>
                        <a:t> and they will not be on the printed poster</a:t>
                      </a:r>
                      <a:r>
                        <a:rPr lang="en-US" sz="1300" baseline="0" noProof="0" dirty="0">
                          <a:solidFill>
                            <a:srgbClr val="D9D9D9"/>
                          </a:solidFill>
                          <a:latin typeface="Arial" panose="020B0604020202020204" pitchFamily="34" charset="0"/>
                          <a:cs typeface="Arial" panose="020B0604020202020204" pitchFamily="34" charset="0"/>
                        </a:rPr>
                        <a:t>. </a:t>
                      </a: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1300" baseline="0" noProof="0" dirty="0">
                        <a:solidFill>
                          <a:srgbClr val="D9D9D9"/>
                        </a:solidFill>
                        <a:latin typeface="Arial" panose="020B0604020202020204" pitchFamily="34" charset="0"/>
                        <a:cs typeface="Arial" panose="020B0604020202020204" pitchFamily="34" charset="0"/>
                      </a:endParaRPr>
                    </a:p>
                    <a:p>
                      <a:pPr marL="0" marR="0" lvl="0" indent="0" algn="l" defTabSz="114300" rtl="0" eaLnBrk="1" fontAlgn="auto" latinLnBrk="0" hangingPunct="1">
                        <a:lnSpc>
                          <a:spcPct val="100000"/>
                        </a:lnSpc>
                        <a:spcBef>
                          <a:spcPts val="0"/>
                        </a:spcBef>
                        <a:spcAft>
                          <a:spcPts val="0"/>
                        </a:spcAft>
                        <a:buClrTx/>
                        <a:buSzTx/>
                        <a:buFontTx/>
                        <a:buNone/>
                        <a:tabLst/>
                        <a:defRPr/>
                      </a:pPr>
                      <a:r>
                        <a:rPr lang="en-US" sz="1300" baseline="0" noProof="0" dirty="0">
                          <a:solidFill>
                            <a:srgbClr val="D9D9D9"/>
                          </a:solidFill>
                          <a:latin typeface="Arial" panose="020B0604020202020204" pitchFamily="34" charset="0"/>
                          <a:cs typeface="Arial" panose="020B0604020202020204" pitchFamily="34" charset="0"/>
                        </a:rPr>
                        <a:t>If you create a PDF file from your template, the guides will not be included.</a:t>
                      </a: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1300" baseline="0" noProof="0" dirty="0">
                        <a:solidFill>
                          <a:srgbClr val="D9D9D9"/>
                        </a:solidFill>
                        <a:latin typeface="Arial" panose="020B0604020202020204" pitchFamily="34" charset="0"/>
                        <a:cs typeface="Arial" panose="020B0604020202020204" pitchFamily="34" charset="0"/>
                      </a:endParaRPr>
                    </a:p>
                  </a:txBody>
                  <a:tcPr marL="95264" marR="95264" marT="47632" marB="47632">
                    <a:solidFill>
                      <a:srgbClr val="010101"/>
                    </a:solidFill>
                  </a:tcPr>
                </a:tc>
                <a:extLst>
                  <a:ext uri="{0D108BD9-81ED-4DB2-BD59-A6C34878D82A}">
                    <a16:rowId xmlns:a16="http://schemas.microsoft.com/office/drawing/2014/main" val="10005"/>
                  </a:ext>
                </a:extLst>
              </a:tr>
              <a:tr h="1653209">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1300" baseline="0" noProof="0" dirty="0">
                        <a:solidFill>
                          <a:srgbClr val="D9D9D9"/>
                        </a:solidFill>
                        <a:latin typeface="Arial" panose="020B0604020202020204" pitchFamily="34" charset="0"/>
                        <a:cs typeface="Arial" panose="020B0604020202020204" pitchFamily="34" charset="0"/>
                      </a:endParaRPr>
                    </a:p>
                    <a:p>
                      <a:pPr marL="0" marR="0" lvl="0" indent="0" algn="l" defTabSz="1518341" rtl="0" eaLnBrk="1" fontAlgn="auto" latinLnBrk="0" hangingPunct="1">
                        <a:lnSpc>
                          <a:spcPct val="100000"/>
                        </a:lnSpc>
                        <a:spcBef>
                          <a:spcPts val="0"/>
                        </a:spcBef>
                        <a:spcAft>
                          <a:spcPts val="0"/>
                        </a:spcAft>
                        <a:buClrTx/>
                        <a:buSzTx/>
                        <a:buFontTx/>
                        <a:buNone/>
                        <a:tabLst/>
                        <a:defRPr/>
                      </a:pPr>
                      <a:r>
                        <a:rPr lang="en-US" sz="1300" baseline="0" noProof="0" dirty="0">
                          <a:solidFill>
                            <a:srgbClr val="D9D9D9"/>
                          </a:solidFill>
                          <a:latin typeface="Arial" panose="020B0604020202020204" pitchFamily="34" charset="0"/>
                          <a:cs typeface="Arial" panose="020B0604020202020204" pitchFamily="34" charset="0"/>
                        </a:rPr>
                        <a:t>To hide the guides click on the </a:t>
                      </a:r>
                      <a:r>
                        <a:rPr lang="en-US" sz="1300" b="1" baseline="0" noProof="0" dirty="0">
                          <a:solidFill>
                            <a:srgbClr val="D9D9D9"/>
                          </a:solidFill>
                          <a:latin typeface="Arial" panose="020B0604020202020204" pitchFamily="34" charset="0"/>
                          <a:cs typeface="Arial" panose="020B0604020202020204" pitchFamily="34" charset="0"/>
                        </a:rPr>
                        <a:t>Home</a:t>
                      </a:r>
                      <a:r>
                        <a:rPr lang="en-US" sz="1300" baseline="0" noProof="0" dirty="0">
                          <a:solidFill>
                            <a:srgbClr val="D9D9D9"/>
                          </a:solidFill>
                          <a:latin typeface="Arial" panose="020B0604020202020204" pitchFamily="34" charset="0"/>
                          <a:cs typeface="Arial" panose="020B0604020202020204" pitchFamily="34" charset="0"/>
                        </a:rPr>
                        <a:t> tab (top of the screen) and then click on the </a:t>
                      </a:r>
                      <a:r>
                        <a:rPr lang="en-US" sz="1300" b="1" baseline="0" noProof="0" dirty="0">
                          <a:solidFill>
                            <a:srgbClr val="D9D9D9"/>
                          </a:solidFill>
                          <a:latin typeface="Arial" panose="020B0604020202020204" pitchFamily="34" charset="0"/>
                          <a:cs typeface="Arial" panose="020B0604020202020204" pitchFamily="34" charset="0"/>
                        </a:rPr>
                        <a:t>Layout</a:t>
                      </a:r>
                      <a:r>
                        <a:rPr lang="en-US" sz="1300" baseline="0" noProof="0" dirty="0">
                          <a:solidFill>
                            <a:srgbClr val="D9D9D9"/>
                          </a:solidFill>
                          <a:latin typeface="Arial" panose="020B0604020202020204" pitchFamily="34" charset="0"/>
                          <a:cs typeface="Arial" panose="020B0604020202020204" pitchFamily="34" charset="0"/>
                        </a:rPr>
                        <a:t> button below to see the available layouts. Choose the </a:t>
                      </a:r>
                      <a:r>
                        <a:rPr lang="en-US" sz="1300" b="1" baseline="0" noProof="0" dirty="0">
                          <a:solidFill>
                            <a:srgbClr val="D9D9D9"/>
                          </a:solidFill>
                          <a:latin typeface="Arial" panose="020B0604020202020204" pitchFamily="34" charset="0"/>
                          <a:cs typeface="Arial" panose="020B0604020202020204" pitchFamily="34" charset="0"/>
                        </a:rPr>
                        <a:t>Without Guides </a:t>
                      </a:r>
                      <a:r>
                        <a:rPr lang="en-US" sz="1300" b="0" baseline="0" noProof="0" dirty="0">
                          <a:solidFill>
                            <a:srgbClr val="D9D9D9"/>
                          </a:solidFill>
                          <a:latin typeface="Arial" panose="020B0604020202020204" pitchFamily="34" charset="0"/>
                          <a:cs typeface="Arial" panose="020B0604020202020204" pitchFamily="34" charset="0"/>
                        </a:rPr>
                        <a:t>layout</a:t>
                      </a:r>
                      <a:r>
                        <a:rPr lang="en-US" sz="1300" baseline="0" noProof="0" dirty="0">
                          <a:solidFill>
                            <a:srgbClr val="D9D9D9"/>
                          </a:solidFill>
                          <a:latin typeface="Arial" panose="020B0604020202020204" pitchFamily="34" charset="0"/>
                          <a:cs typeface="Arial" panose="020B0604020202020204" pitchFamily="34" charset="0"/>
                        </a:rPr>
                        <a:t>.</a:t>
                      </a:r>
                      <a:endParaRPr lang="en-US" sz="1300" noProof="0" dirty="0">
                        <a:solidFill>
                          <a:srgbClr val="D9D9D9"/>
                        </a:solidFill>
                        <a:latin typeface="Arial" panose="020B0604020202020204" pitchFamily="34" charset="0"/>
                        <a:cs typeface="Arial" panose="020B0604020202020204" pitchFamily="34" charset="0"/>
                      </a:endParaRPr>
                    </a:p>
                    <a:p>
                      <a:pPr marL="0" marR="0" lvl="0" indent="0" algn="l" defTabSz="1518341" rtl="0" eaLnBrk="1" fontAlgn="auto" latinLnBrk="0" hangingPunct="1">
                        <a:lnSpc>
                          <a:spcPct val="100000"/>
                        </a:lnSpc>
                        <a:spcBef>
                          <a:spcPts val="0"/>
                        </a:spcBef>
                        <a:spcAft>
                          <a:spcPts val="0"/>
                        </a:spcAft>
                        <a:buClrTx/>
                        <a:buSzTx/>
                        <a:buFontTx/>
                        <a:buNone/>
                        <a:tabLst/>
                        <a:defRPr/>
                      </a:pPr>
                      <a:endParaRPr lang="en-US" sz="1300" noProof="0" dirty="0">
                        <a:solidFill>
                          <a:srgbClr val="D9D9D9"/>
                        </a:solidFill>
                        <a:latin typeface="Arial" panose="020B0604020202020204" pitchFamily="34" charset="0"/>
                        <a:cs typeface="Arial" panose="020B0604020202020204" pitchFamily="34" charset="0"/>
                      </a:endParaRPr>
                    </a:p>
                  </a:txBody>
                  <a:tcPr marL="95264" marR="95264" marT="47632" marB="47632">
                    <a:solidFill>
                      <a:srgbClr val="010101"/>
                    </a:solidFill>
                  </a:tcPr>
                </a:tc>
                <a:tc hMerge="1">
                  <a:txBody>
                    <a:bodyPr/>
                    <a:lstStyle/>
                    <a:p>
                      <a:endParaRPr lang="en-US"/>
                    </a:p>
                  </a:txBody>
                  <a:tcPr/>
                </a:tc>
                <a:tc vMerge="1">
                  <a:txBody>
                    <a:bodyPr/>
                    <a:lstStyle/>
                    <a:p>
                      <a:endParaRPr lang="en-US"/>
                    </a:p>
                  </a:txBody>
                  <a:tcPr/>
                </a:tc>
                <a:extLst>
                  <a:ext uri="{0D108BD9-81ED-4DB2-BD59-A6C34878D82A}">
                    <a16:rowId xmlns:a16="http://schemas.microsoft.com/office/drawing/2014/main" val="1766341567"/>
                  </a:ext>
                </a:extLst>
              </a:tr>
              <a:tr h="1670206">
                <a:tc gridSpan="2">
                  <a:txBody>
                    <a:bodyPr/>
                    <a:lstStyle/>
                    <a:p>
                      <a:r>
                        <a:rPr lang="en-US" sz="1500" b="1" dirty="0">
                          <a:solidFill>
                            <a:srgbClr val="FFC000"/>
                          </a:solidFill>
                          <a:latin typeface="Arial" panose="020B0604020202020204" pitchFamily="34" charset="0"/>
                          <a:cs typeface="Arial" panose="020B0604020202020204" pitchFamily="34" charset="0"/>
                        </a:rPr>
                        <a:t>How to</a:t>
                      </a:r>
                      <a:r>
                        <a:rPr lang="en-US" sz="1500" b="1" baseline="0" dirty="0">
                          <a:solidFill>
                            <a:srgbClr val="FFC000"/>
                          </a:solidFill>
                          <a:latin typeface="Arial" panose="020B0604020202020204" pitchFamily="34" charset="0"/>
                          <a:cs typeface="Arial" panose="020B0604020202020204" pitchFamily="34" charset="0"/>
                        </a:rPr>
                        <a:t> preview your poster prior to presenting</a:t>
                      </a:r>
                      <a:endParaRPr lang="en-US" sz="1500" b="1" dirty="0">
                        <a:solidFill>
                          <a:srgbClr val="FFC000"/>
                        </a:solidFill>
                        <a:latin typeface="Arial" panose="020B0604020202020204" pitchFamily="34" charset="0"/>
                        <a:cs typeface="Arial" panose="020B0604020202020204" pitchFamily="34" charset="0"/>
                      </a:endParaRPr>
                    </a:p>
                    <a:p>
                      <a:r>
                        <a:rPr lang="en-US" sz="1300" dirty="0">
                          <a:solidFill>
                            <a:srgbClr val="D9D9D9"/>
                          </a:solidFill>
                          <a:latin typeface="Arial" panose="020B0604020202020204" pitchFamily="34" charset="0"/>
                          <a:cs typeface="Arial" panose="020B0604020202020204" pitchFamily="34" charset="0"/>
                        </a:rPr>
                        <a:t>You can preview your poster at any time by pressing the </a:t>
                      </a:r>
                      <a:r>
                        <a:rPr lang="en-US" sz="1300" dirty="0">
                          <a:solidFill>
                            <a:srgbClr val="FFC000"/>
                          </a:solidFill>
                          <a:latin typeface="Arial" panose="020B0604020202020204" pitchFamily="34" charset="0"/>
                          <a:cs typeface="Arial" panose="020B0604020202020204" pitchFamily="34" charset="0"/>
                        </a:rPr>
                        <a:t>F5 key</a:t>
                      </a:r>
                      <a:r>
                        <a:rPr lang="en-US" sz="1300" dirty="0">
                          <a:solidFill>
                            <a:srgbClr val="D9D9D9"/>
                          </a:solidFill>
                          <a:latin typeface="Arial" panose="020B0604020202020204" pitchFamily="34" charset="0"/>
                          <a:cs typeface="Arial" panose="020B0604020202020204" pitchFamily="34" charset="0"/>
                        </a:rPr>
                        <a:t> on your keyboard. You will see on the screen what's on your poster and how it should look when printed. Press the </a:t>
                      </a:r>
                      <a:r>
                        <a:rPr lang="en-US" sz="1300" dirty="0">
                          <a:solidFill>
                            <a:srgbClr val="FFC000"/>
                          </a:solidFill>
                          <a:latin typeface="Arial" panose="020B0604020202020204" pitchFamily="34" charset="0"/>
                          <a:cs typeface="Arial" panose="020B0604020202020204" pitchFamily="34" charset="0"/>
                        </a:rPr>
                        <a:t>ESC key </a:t>
                      </a:r>
                      <a:r>
                        <a:rPr lang="en-US" sz="1300" dirty="0">
                          <a:solidFill>
                            <a:srgbClr val="D9D9D9"/>
                          </a:solidFill>
                          <a:latin typeface="Arial" panose="020B0604020202020204" pitchFamily="34" charset="0"/>
                          <a:cs typeface="Arial" panose="020B0604020202020204" pitchFamily="34" charset="0"/>
                        </a:rPr>
                        <a:t>to exit Preview.</a:t>
                      </a:r>
                    </a:p>
                  </a:txBody>
                  <a:tcPr marL="95264" marR="95264" marT="47632" marB="47632">
                    <a:solidFill>
                      <a:srgbClr val="010101"/>
                    </a:solidFill>
                  </a:tcPr>
                </a:tc>
                <a:tc hMerge="1">
                  <a:txBody>
                    <a:bodyPr/>
                    <a:lstStyle/>
                    <a:p>
                      <a:r>
                        <a:rPr lang="en-US" sz="5900" b="1" dirty="0">
                          <a:solidFill>
                            <a:srgbClr val="D9D9D9"/>
                          </a:solidFill>
                          <a:latin typeface="Arial" panose="020B0604020202020204" pitchFamily="34" charset="0"/>
                          <a:cs typeface="Arial" panose="020B0604020202020204" pitchFamily="34" charset="0"/>
                        </a:rPr>
                        <a:t>F5</a:t>
                      </a:r>
                      <a:r>
                        <a:rPr lang="en-US" sz="1300" baseline="0" dirty="0">
                          <a:solidFill>
                            <a:srgbClr val="D9D9D9"/>
                          </a:solidFill>
                          <a:latin typeface="Arial" panose="020B0604020202020204" pitchFamily="34" charset="0"/>
                          <a:cs typeface="Arial" panose="020B0604020202020204" pitchFamily="34" charset="0"/>
                        </a:rPr>
                        <a:t> </a:t>
                      </a:r>
                      <a:endParaRPr lang="en-US" dirty="0"/>
                    </a:p>
                  </a:txBody>
                  <a:tcPr marL="106881" marR="53440" marT="70140" marB="23380" anchor="ctr">
                    <a:solidFill>
                      <a:schemeClr val="tx1">
                        <a:lumMod val="95000"/>
                        <a:lumOff val="5000"/>
                      </a:schemeClr>
                    </a:solidFill>
                  </a:tcPr>
                </a:tc>
                <a:tc>
                  <a:txBody>
                    <a:bodyPr/>
                    <a:lstStyle/>
                    <a:p>
                      <a:r>
                        <a:rPr lang="en-US" sz="5900" b="1" dirty="0">
                          <a:solidFill>
                            <a:srgbClr val="D9D9D9"/>
                          </a:solidFill>
                          <a:latin typeface="Arial" panose="020B0604020202020204" pitchFamily="34" charset="0"/>
                          <a:cs typeface="Arial" panose="020B0604020202020204" pitchFamily="34" charset="0"/>
                        </a:rPr>
                        <a:t>F5</a:t>
                      </a:r>
                      <a:r>
                        <a:rPr lang="en-US" sz="1300" baseline="0" dirty="0">
                          <a:solidFill>
                            <a:srgbClr val="D9D9D9"/>
                          </a:solidFill>
                          <a:latin typeface="Arial" panose="020B0604020202020204" pitchFamily="34" charset="0"/>
                          <a:cs typeface="Arial" panose="020B0604020202020204" pitchFamily="34" charset="0"/>
                        </a:rPr>
                        <a:t> </a:t>
                      </a:r>
                      <a:endParaRPr lang="en-US" dirty="0"/>
                    </a:p>
                  </a:txBody>
                  <a:tcPr marL="106881" marR="53440" marT="70140" marB="23380" anchor="ctr">
                    <a:solidFill>
                      <a:schemeClr val="tx1">
                        <a:lumMod val="95000"/>
                        <a:lumOff val="5000"/>
                      </a:schemeClr>
                    </a:solidFill>
                  </a:tcPr>
                </a:tc>
                <a:extLst>
                  <a:ext uri="{0D108BD9-81ED-4DB2-BD59-A6C34878D82A}">
                    <a16:rowId xmlns:a16="http://schemas.microsoft.com/office/drawing/2014/main" val="10006"/>
                  </a:ext>
                </a:extLst>
              </a:tr>
              <a:tr h="880793">
                <a:tc gridSpan="3">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1500" b="1" noProof="0" dirty="0">
                          <a:solidFill>
                            <a:srgbClr val="FFC000"/>
                          </a:solidFill>
                          <a:latin typeface="Arial"/>
                          <a:cs typeface="Arial"/>
                        </a:rPr>
                        <a:t>How to present your poster</a:t>
                      </a:r>
                    </a:p>
                    <a:p>
                      <a:pPr marL="0" marR="0" lvl="0" indent="0" algn="l" defTabSz="114300" rtl="0" eaLnBrk="1" fontAlgn="auto" latinLnBrk="0" hangingPunct="1">
                        <a:lnSpc>
                          <a:spcPct val="100000"/>
                        </a:lnSpc>
                        <a:spcBef>
                          <a:spcPts val="0"/>
                        </a:spcBef>
                        <a:spcAft>
                          <a:spcPts val="0"/>
                        </a:spcAft>
                        <a:buClrTx/>
                        <a:buSzTx/>
                        <a:buFontTx/>
                        <a:buNone/>
                        <a:tabLst/>
                        <a:defRPr/>
                      </a:pPr>
                      <a:r>
                        <a:rPr lang="en-US" sz="1300" noProof="0" dirty="0">
                          <a:solidFill>
                            <a:srgbClr val="D9D9D9"/>
                          </a:solidFill>
                          <a:latin typeface="Arial"/>
                          <a:cs typeface="Arial"/>
                        </a:rPr>
                        <a:t>When you finish designing your poster and are ready to virtually present it, follow the conference organizers' instructions. </a:t>
                      </a: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1300" noProof="0" dirty="0">
                        <a:solidFill>
                          <a:srgbClr val="D9D9D9"/>
                        </a:solidFill>
                        <a:latin typeface="Arial"/>
                        <a:cs typeface="Arial"/>
                      </a:endParaRPr>
                    </a:p>
                  </a:txBody>
                  <a:tcPr marL="95264" marR="95264" marT="47632" marB="47632">
                    <a:solidFill>
                      <a:srgbClr val="010101"/>
                    </a:solidFill>
                  </a:tcPr>
                </a:tc>
                <a:tc hMerge="1">
                  <a:txBody>
                    <a:bodyPr/>
                    <a:lstStyle/>
                    <a:p>
                      <a:endParaRPr lang="en-US"/>
                    </a:p>
                  </a:txBody>
                  <a:tcPr/>
                </a:tc>
                <a:tc hMerge="1">
                  <a:txBody>
                    <a:bodyPr/>
                    <a:lstStyle/>
                    <a:p>
                      <a:pPr marL="0" marR="0" lvl="0" indent="0" algn="l" defTabSz="114300" rtl="0" eaLnBrk="1" fontAlgn="auto" latinLnBrk="0" hangingPunct="1">
                        <a:lnSpc>
                          <a:spcPct val="100000"/>
                        </a:lnSpc>
                        <a:spcBef>
                          <a:spcPts val="0"/>
                        </a:spcBef>
                        <a:spcAft>
                          <a:spcPts val="0"/>
                        </a:spcAft>
                        <a:buClrTx/>
                        <a:buSzTx/>
                        <a:buFontTx/>
                        <a:buNone/>
                        <a:tabLst/>
                        <a:defRPr/>
                      </a:pPr>
                      <a:endParaRPr lang="en-US" sz="1300" noProof="0" dirty="0">
                        <a:solidFill>
                          <a:srgbClr val="D9D9D9"/>
                        </a:solidFill>
                        <a:latin typeface="Arial"/>
                        <a:cs typeface="Arial"/>
                      </a:endParaRPr>
                    </a:p>
                  </a:txBody>
                  <a:tcPr marL="95264" marR="95264" marT="47632" marB="47632">
                    <a:solidFill>
                      <a:srgbClr val="010101"/>
                    </a:solidFill>
                  </a:tcPr>
                </a:tc>
                <a:extLst>
                  <a:ext uri="{0D108BD9-81ED-4DB2-BD59-A6C34878D82A}">
                    <a16:rowId xmlns:a16="http://schemas.microsoft.com/office/drawing/2014/main" val="10007"/>
                  </a:ext>
                </a:extLst>
              </a:tr>
              <a:tr h="4224920">
                <a:tc gridSpan="3">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1600" b="1" noProof="0" dirty="0">
                          <a:solidFill>
                            <a:srgbClr val="FFC000"/>
                          </a:solidFill>
                          <a:latin typeface="Arial"/>
                          <a:cs typeface="Arial"/>
                        </a:rPr>
                        <a:t>Publish, present virtually, share, and discuss!</a:t>
                      </a:r>
                    </a:p>
                    <a:p>
                      <a:pPr marL="0" marR="0" lvl="0" indent="0" algn="l" defTabSz="114300" rtl="0" eaLnBrk="1" fontAlgn="auto" latinLnBrk="0" hangingPunct="1">
                        <a:lnSpc>
                          <a:spcPct val="100000"/>
                        </a:lnSpc>
                        <a:spcBef>
                          <a:spcPts val="0"/>
                        </a:spcBef>
                        <a:spcAft>
                          <a:spcPts val="0"/>
                        </a:spcAft>
                        <a:buClrTx/>
                        <a:buSzTx/>
                        <a:buFontTx/>
                        <a:buNone/>
                        <a:tabLst/>
                        <a:defRPr/>
                      </a:pPr>
                      <a:r>
                        <a:rPr lang="en-US" sz="1400" b="1" noProof="0" dirty="0">
                          <a:solidFill>
                            <a:srgbClr val="D9D9D9"/>
                          </a:solidFill>
                          <a:latin typeface="Arial"/>
                          <a:cs typeface="Arial"/>
                        </a:rPr>
                        <a:t>Submit your poster and add it to the Research Poster Virtual Library.</a:t>
                      </a:r>
                      <a:br>
                        <a:rPr lang="en-US" sz="1400" b="1" noProof="0" dirty="0">
                          <a:solidFill>
                            <a:srgbClr val="D9D9D9"/>
                          </a:solidFill>
                          <a:latin typeface="Arial"/>
                          <a:cs typeface="Arial"/>
                        </a:rPr>
                      </a:br>
                      <a:r>
                        <a:rPr lang="en-US" sz="1400" b="1" noProof="0" dirty="0">
                          <a:solidFill>
                            <a:srgbClr val="D9D9D9"/>
                          </a:solidFill>
                          <a:latin typeface="Arial"/>
                          <a:cs typeface="Arial"/>
                        </a:rPr>
                        <a:t/>
                      </a:r>
                      <a:br>
                        <a:rPr lang="en-US" sz="1400" b="1" noProof="0" dirty="0">
                          <a:solidFill>
                            <a:srgbClr val="D9D9D9"/>
                          </a:solidFill>
                          <a:latin typeface="Arial"/>
                          <a:cs typeface="Arial"/>
                        </a:rPr>
                      </a:br>
                      <a:r>
                        <a:rPr lang="en-US" sz="1400" b="1" noProof="0" dirty="0">
                          <a:solidFill>
                            <a:schemeClr val="accent4"/>
                          </a:solidFill>
                          <a:latin typeface="Arial"/>
                          <a:cs typeface="Arial"/>
                        </a:rPr>
                        <a:t>Continuous</a:t>
                      </a:r>
                      <a:r>
                        <a:rPr lang="en-US" sz="1400" b="1" noProof="0" dirty="0">
                          <a:solidFill>
                            <a:srgbClr val="D9D9D9"/>
                          </a:solidFill>
                          <a:latin typeface="Arial"/>
                          <a:cs typeface="Arial"/>
                        </a:rPr>
                        <a:t> </a:t>
                      </a:r>
                      <a:r>
                        <a:rPr lang="en-US" sz="1400" b="1" noProof="0" dirty="0">
                          <a:solidFill>
                            <a:srgbClr val="FFC000"/>
                          </a:solidFill>
                          <a:latin typeface="Arial"/>
                          <a:cs typeface="Arial"/>
                        </a:rPr>
                        <a:t>global reach</a:t>
                      </a:r>
                    </a:p>
                    <a:p>
                      <a:pPr marL="0" marR="0" lvl="0" indent="0" algn="l" defTabSz="114300" rtl="0" eaLnBrk="1" fontAlgn="auto" latinLnBrk="0" hangingPunct="1">
                        <a:lnSpc>
                          <a:spcPct val="100000"/>
                        </a:lnSpc>
                        <a:spcBef>
                          <a:spcPts val="0"/>
                        </a:spcBef>
                        <a:spcAft>
                          <a:spcPts val="0"/>
                        </a:spcAft>
                        <a:buClrTx/>
                        <a:buSzTx/>
                        <a:buFontTx/>
                        <a:buNone/>
                        <a:tabLst/>
                        <a:defRPr/>
                      </a:pPr>
                      <a:r>
                        <a:rPr lang="en-US" sz="1400" b="0" noProof="0" dirty="0">
                          <a:solidFill>
                            <a:srgbClr val="D9D9D9"/>
                          </a:solidFill>
                          <a:latin typeface="Arial"/>
                          <a:cs typeface="Arial"/>
                        </a:rPr>
                        <a:t>Share your research with thousands of students, educators, scientists, and researchers from all over the United States and the World.</a:t>
                      </a: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1400" b="1" noProof="0" dirty="0">
                        <a:solidFill>
                          <a:srgbClr val="D9D9D9"/>
                        </a:solidFill>
                        <a:latin typeface="Arial"/>
                        <a:cs typeface="Arial"/>
                      </a:endParaRPr>
                    </a:p>
                    <a:p>
                      <a:pPr marL="0" marR="0" lvl="0" indent="0" algn="l" defTabSz="114300" rtl="0" eaLnBrk="1" fontAlgn="auto" latinLnBrk="0" hangingPunct="1">
                        <a:lnSpc>
                          <a:spcPct val="100000"/>
                        </a:lnSpc>
                        <a:spcBef>
                          <a:spcPts val="0"/>
                        </a:spcBef>
                        <a:spcAft>
                          <a:spcPts val="0"/>
                        </a:spcAft>
                        <a:buClrTx/>
                        <a:buSzTx/>
                        <a:buFontTx/>
                        <a:buNone/>
                        <a:tabLst/>
                        <a:defRPr/>
                      </a:pPr>
                      <a:r>
                        <a:rPr lang="en-US" sz="1400" b="1" noProof="0" dirty="0">
                          <a:solidFill>
                            <a:srgbClr val="FFC000"/>
                          </a:solidFill>
                          <a:latin typeface="Arial"/>
                          <a:cs typeface="Arial"/>
                        </a:rPr>
                        <a:t>Full-featured poster showcase included</a:t>
                      </a:r>
                    </a:p>
                    <a:p>
                      <a:pPr marL="0" marR="0" lvl="0" indent="0" algn="l" defTabSz="114300" rtl="0" eaLnBrk="1" fontAlgn="auto" latinLnBrk="0" hangingPunct="1">
                        <a:lnSpc>
                          <a:spcPct val="100000"/>
                        </a:lnSpc>
                        <a:spcBef>
                          <a:spcPts val="0"/>
                        </a:spcBef>
                        <a:spcAft>
                          <a:spcPts val="0"/>
                        </a:spcAft>
                        <a:buClrTx/>
                        <a:buSzTx/>
                        <a:buFontTx/>
                        <a:buNone/>
                        <a:tabLst/>
                        <a:defRPr/>
                      </a:pPr>
                      <a:r>
                        <a:rPr lang="en-US" sz="1400" b="0" noProof="0" dirty="0">
                          <a:solidFill>
                            <a:srgbClr val="D9D9D9"/>
                          </a:solidFill>
                          <a:latin typeface="Arial"/>
                          <a:cs typeface="Arial"/>
                        </a:rPr>
                        <a:t>Present your poster on a  professional full-featured and customizable web page that includes full screen functions, social sharing, your own discussion board, private contact form, narration and more.</a:t>
                      </a: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1400" b="1" noProof="0" dirty="0">
                        <a:solidFill>
                          <a:srgbClr val="D9D9D9"/>
                        </a:solidFill>
                        <a:latin typeface="Arial"/>
                        <a:cs typeface="Arial"/>
                      </a:endParaRPr>
                    </a:p>
                    <a:p>
                      <a:pPr marL="0" marR="0" lvl="0" indent="0" algn="l" defTabSz="114300" rtl="0" eaLnBrk="1" fontAlgn="auto" latinLnBrk="0" hangingPunct="1">
                        <a:lnSpc>
                          <a:spcPct val="100000"/>
                        </a:lnSpc>
                        <a:spcBef>
                          <a:spcPts val="0"/>
                        </a:spcBef>
                        <a:spcAft>
                          <a:spcPts val="0"/>
                        </a:spcAft>
                        <a:buClrTx/>
                        <a:buSzTx/>
                        <a:buFontTx/>
                        <a:buNone/>
                        <a:tabLst/>
                        <a:defRPr/>
                      </a:pPr>
                      <a:r>
                        <a:rPr lang="en-US" sz="1400" b="1" noProof="0" dirty="0">
                          <a:solidFill>
                            <a:srgbClr val="FFC000"/>
                          </a:solidFill>
                          <a:latin typeface="Arial"/>
                          <a:cs typeface="Arial"/>
                        </a:rPr>
                        <a:t>Convenience for presenter groups and conference coordinators </a:t>
                      </a:r>
                    </a:p>
                    <a:p>
                      <a:pPr marL="0" marR="0" lvl="0" indent="0" algn="l" defTabSz="114300" rtl="0" eaLnBrk="1" fontAlgn="auto" latinLnBrk="0" hangingPunct="1">
                        <a:lnSpc>
                          <a:spcPct val="100000"/>
                        </a:lnSpc>
                        <a:spcBef>
                          <a:spcPts val="0"/>
                        </a:spcBef>
                        <a:spcAft>
                          <a:spcPts val="0"/>
                        </a:spcAft>
                        <a:buClrTx/>
                        <a:buSzTx/>
                        <a:buFontTx/>
                        <a:buNone/>
                        <a:tabLst/>
                        <a:defRPr/>
                      </a:pPr>
                      <a:r>
                        <a:rPr lang="en-US" sz="1400" b="0" noProof="0" dirty="0">
                          <a:solidFill>
                            <a:srgbClr val="D9D9D9"/>
                          </a:solidFill>
                          <a:latin typeface="Arial"/>
                          <a:cs typeface="Arial"/>
                        </a:rPr>
                        <a:t>Published posters can easily be presented at virtual conferences. Perfect solution for organizers of meetings and conferences.</a:t>
                      </a:r>
                      <a:r>
                        <a:rPr lang="en-US" sz="1400" b="1" noProof="0" dirty="0">
                          <a:solidFill>
                            <a:srgbClr val="D9D9D9"/>
                          </a:solidFill>
                          <a:latin typeface="Arial"/>
                          <a:cs typeface="Arial"/>
                        </a:rPr>
                        <a:t/>
                      </a:r>
                      <a:br>
                        <a:rPr lang="en-US" sz="1400" b="1" noProof="0" dirty="0">
                          <a:solidFill>
                            <a:srgbClr val="D9D9D9"/>
                          </a:solidFill>
                          <a:latin typeface="Arial"/>
                          <a:cs typeface="Arial"/>
                        </a:rPr>
                      </a:br>
                      <a:endParaRPr lang="en-US" sz="1400" b="1" noProof="0" dirty="0">
                        <a:solidFill>
                          <a:srgbClr val="D9D9D9"/>
                        </a:solidFill>
                        <a:latin typeface="Arial"/>
                        <a:cs typeface="Arial"/>
                      </a:endParaRPr>
                    </a:p>
                    <a:p>
                      <a:pPr marL="0" marR="0" lvl="0" indent="0" algn="l" defTabSz="114300" rtl="0" eaLnBrk="1" fontAlgn="auto" latinLnBrk="0" hangingPunct="1">
                        <a:lnSpc>
                          <a:spcPct val="100000"/>
                        </a:lnSpc>
                        <a:spcBef>
                          <a:spcPts val="0"/>
                        </a:spcBef>
                        <a:spcAft>
                          <a:spcPts val="0"/>
                        </a:spcAft>
                        <a:buClrTx/>
                        <a:buSzTx/>
                        <a:buFontTx/>
                        <a:buNone/>
                        <a:tabLst/>
                        <a:defRPr/>
                      </a:pPr>
                      <a:r>
                        <a:rPr lang="en-US" sz="1600" b="1" noProof="0" dirty="0">
                          <a:solidFill>
                            <a:srgbClr val="FFC000"/>
                          </a:solidFill>
                          <a:latin typeface="Arial"/>
                          <a:cs typeface="Arial"/>
                          <a:hlinkClick r:id="rId11">
                            <a:extLst>
                              <a:ext uri="{A12FA001-AC4F-418D-AE19-62706E023703}">
                                <ahyp:hlinkClr xmlns="" xmlns:ahyp="http://schemas.microsoft.com/office/drawing/2018/hyperlinkcolor" val="tx"/>
                              </a:ext>
                            </a:extLst>
                          </a:hlinkClick>
                        </a:rPr>
                        <a:t>https://www.PosterPresentations.com/</a:t>
                      </a:r>
                      <a:r>
                        <a:rPr lang="en-US" sz="1600" b="1" u="sng" noProof="0" dirty="0">
                          <a:solidFill>
                            <a:srgbClr val="FFC000"/>
                          </a:solidFill>
                          <a:latin typeface="Arial"/>
                          <a:cs typeface="Arial"/>
                          <a:hlinkClick r:id="rId11">
                            <a:extLst>
                              <a:ext uri="{A12FA001-AC4F-418D-AE19-62706E023703}">
                                <ahyp:hlinkClr xmlns="" xmlns:ahyp="http://schemas.microsoft.com/office/drawing/2018/hyperlinkcolor" val="tx"/>
                              </a:ext>
                            </a:extLst>
                          </a:hlinkClick>
                        </a:rPr>
                        <a:t>research</a:t>
                      </a:r>
                      <a:endParaRPr lang="en-US" sz="1600" b="1" u="sng" noProof="0" dirty="0">
                        <a:solidFill>
                          <a:srgbClr val="FFC000"/>
                        </a:solidFill>
                        <a:latin typeface="Arial"/>
                        <a:cs typeface="Arial"/>
                      </a:endParaRP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1400" b="1" noProof="0" dirty="0">
                        <a:solidFill>
                          <a:srgbClr val="D9D9D9"/>
                        </a:solidFill>
                        <a:latin typeface="Arial"/>
                        <a:cs typeface="Arial"/>
                      </a:endParaRPr>
                    </a:p>
                  </a:txBody>
                  <a:tcPr marL="95264" marR="95264" marT="47632" marB="47632">
                    <a:solidFill>
                      <a:srgbClr val="003366"/>
                    </a:solidFill>
                  </a:tcPr>
                </a:tc>
                <a:tc hMerge="1">
                  <a:txBody>
                    <a:bodyPr/>
                    <a:lstStyle/>
                    <a:p>
                      <a:endParaRPr lang="en-US"/>
                    </a:p>
                  </a:txBody>
                  <a:tcPr/>
                </a:tc>
                <a:tc hMerge="1">
                  <a:txBody>
                    <a:bodyPr/>
                    <a:lstStyle/>
                    <a:p>
                      <a:pPr marL="0" marR="0" lvl="0" indent="0" algn="l" defTabSz="114300" rtl="0" eaLnBrk="1" fontAlgn="auto" latinLnBrk="0" hangingPunct="1">
                        <a:lnSpc>
                          <a:spcPct val="100000"/>
                        </a:lnSpc>
                        <a:spcBef>
                          <a:spcPts val="0"/>
                        </a:spcBef>
                        <a:spcAft>
                          <a:spcPts val="0"/>
                        </a:spcAft>
                        <a:buClrTx/>
                        <a:buSzTx/>
                        <a:buFontTx/>
                        <a:buNone/>
                        <a:tabLst/>
                        <a:defRPr/>
                      </a:pPr>
                      <a:endParaRPr lang="en-US" sz="1400" b="1" noProof="0" dirty="0">
                        <a:solidFill>
                          <a:srgbClr val="D9D9D9"/>
                        </a:solidFill>
                        <a:latin typeface="Arial"/>
                        <a:cs typeface="Arial"/>
                      </a:endParaRPr>
                    </a:p>
                  </a:txBody>
                  <a:tcPr marL="95264" marR="95264" marT="47632" marB="47632">
                    <a:solidFill>
                      <a:schemeClr val="accent5">
                        <a:lumMod val="50000"/>
                      </a:schemeClr>
                    </a:solidFill>
                  </a:tcPr>
                </a:tc>
                <a:extLst>
                  <a:ext uri="{0D108BD9-81ED-4DB2-BD59-A6C34878D82A}">
                    <a16:rowId xmlns:a16="http://schemas.microsoft.com/office/drawing/2014/main" val="2448051497"/>
                  </a:ext>
                </a:extLst>
              </a:tr>
              <a:tr h="770816">
                <a:tc gridSpan="3">
                  <a:txBody>
                    <a:bodyPr/>
                    <a:lstStyle/>
                    <a:p>
                      <a:endParaRPr lang="en-US" sz="1300" dirty="0">
                        <a:solidFill>
                          <a:srgbClr val="1F3A4E"/>
                        </a:solidFill>
                      </a:endParaRPr>
                    </a:p>
                  </a:txBody>
                  <a:tcPr marL="95264" marR="95264" marT="47632" marB="47632">
                    <a:blipFill dpi="0" rotWithShape="1">
                      <a:blip r:embed="rId12">
                        <a:extLst>
                          <a:ext uri="{28A0092B-C50C-407E-A947-70E740481C1C}">
                            <a14:useLocalDpi xmlns:a14="http://schemas.microsoft.com/office/drawing/2010/main" val="0"/>
                          </a:ext>
                        </a:extLst>
                      </a:blip>
                      <a:srcRect/>
                      <a:stretch>
                        <a:fillRect/>
                      </a:stretch>
                    </a:blipFill>
                  </a:tcPr>
                </a:tc>
                <a:tc hMerge="1">
                  <a:txBody>
                    <a:bodyPr/>
                    <a:lstStyle/>
                    <a:p>
                      <a:endParaRPr lang="en-US"/>
                    </a:p>
                  </a:txBody>
                  <a:tcPr/>
                </a:tc>
                <a:tc hMerge="1">
                  <a:txBody>
                    <a:bodyPr/>
                    <a:lstStyle/>
                    <a:p>
                      <a:endParaRPr lang="en-US" sz="1300" dirty="0">
                        <a:solidFill>
                          <a:srgbClr val="1F3A4E"/>
                        </a:solidFill>
                      </a:endParaRPr>
                    </a:p>
                  </a:txBody>
                  <a:tcPr marL="95264" marR="95264" marT="47632" marB="47632">
                    <a:blipFill dpi="0" rotWithShape="1">
                      <a:blip r:embed="rId12">
                        <a:extLst>
                          <a:ext uri="{28A0092B-C50C-407E-A947-70E740481C1C}">
                            <a14:useLocalDpi xmlns:a14="http://schemas.microsoft.com/office/drawing/2010/main" val="0"/>
                          </a:ext>
                        </a:extLst>
                      </a:blip>
                      <a:srcRect/>
                      <a:stretch>
                        <a:fillRect/>
                      </a:stretch>
                    </a:blipFill>
                  </a:tcPr>
                </a:tc>
                <a:extLst>
                  <a:ext uri="{0D108BD9-81ED-4DB2-BD59-A6C34878D82A}">
                    <a16:rowId xmlns:a16="http://schemas.microsoft.com/office/drawing/2014/main" val="10008"/>
                  </a:ext>
                </a:extLst>
              </a:tr>
              <a:tr h="560893">
                <a:tc>
                  <a:txBody>
                    <a:bodyPr/>
                    <a:lstStyle/>
                    <a:p>
                      <a:pPr>
                        <a:lnSpc>
                          <a:spcPct val="100000"/>
                        </a:lnSpc>
                      </a:pPr>
                      <a:r>
                        <a:rPr lang="en-US" sz="1000" dirty="0">
                          <a:solidFill>
                            <a:schemeClr val="bg1">
                              <a:lumMod val="85000"/>
                            </a:schemeClr>
                          </a:solidFill>
                          <a:latin typeface="Arial"/>
                          <a:cs typeface="Arial"/>
                        </a:rPr>
                        <a:t>© 2020</a:t>
                      </a:r>
                      <a:r>
                        <a:rPr lang="en-US" sz="1000" baseline="0" dirty="0">
                          <a:solidFill>
                            <a:schemeClr val="bg1">
                              <a:lumMod val="85000"/>
                            </a:schemeClr>
                          </a:solidFill>
                          <a:latin typeface="Arial"/>
                          <a:cs typeface="Arial"/>
                        </a:rPr>
                        <a:t> </a:t>
                      </a:r>
                      <a:r>
                        <a:rPr lang="en-US" sz="1000" dirty="0" err="1">
                          <a:solidFill>
                            <a:schemeClr val="bg1">
                              <a:lumMod val="85000"/>
                            </a:schemeClr>
                          </a:solidFill>
                          <a:latin typeface="Arial"/>
                          <a:cs typeface="Arial"/>
                        </a:rPr>
                        <a:t>PosterPresentations.com</a:t>
                      </a:r>
                      <a:r>
                        <a:rPr lang="en-US" sz="1000" dirty="0">
                          <a:solidFill>
                            <a:schemeClr val="bg1">
                              <a:lumMod val="85000"/>
                            </a:schemeClr>
                          </a:solidFill>
                          <a:latin typeface="Arial"/>
                          <a:cs typeface="Arial"/>
                        </a:rPr>
                        <a:t/>
                      </a:r>
                      <a:br>
                        <a:rPr lang="en-US" sz="1000" dirty="0">
                          <a:solidFill>
                            <a:schemeClr val="bg1">
                              <a:lumMod val="85000"/>
                            </a:schemeClr>
                          </a:solidFill>
                          <a:latin typeface="Arial"/>
                          <a:cs typeface="Arial"/>
                        </a:rPr>
                      </a:br>
                      <a:r>
                        <a:rPr lang="en-US" sz="1000" dirty="0">
                          <a:solidFill>
                            <a:schemeClr val="bg1">
                              <a:lumMod val="85000"/>
                            </a:schemeClr>
                          </a:solidFill>
                          <a:latin typeface="Arial"/>
                          <a:cs typeface="Arial"/>
                        </a:rPr>
                        <a:t>2117 Fourth Street ,</a:t>
                      </a:r>
                      <a:r>
                        <a:rPr lang="en-US" sz="1000" baseline="0" dirty="0">
                          <a:solidFill>
                            <a:schemeClr val="bg1">
                              <a:lumMod val="85000"/>
                            </a:schemeClr>
                          </a:solidFill>
                          <a:latin typeface="Arial"/>
                          <a:cs typeface="Arial"/>
                        </a:rPr>
                        <a:t> STE C        </a:t>
                      </a:r>
                    </a:p>
                    <a:p>
                      <a:pPr>
                        <a:lnSpc>
                          <a:spcPct val="100000"/>
                        </a:lnSpc>
                      </a:pPr>
                      <a:r>
                        <a:rPr lang="en-US" sz="1000" baseline="0" dirty="0">
                          <a:solidFill>
                            <a:schemeClr val="bg1">
                              <a:lumMod val="85000"/>
                            </a:schemeClr>
                          </a:solidFill>
                          <a:latin typeface="Arial"/>
                          <a:cs typeface="Arial"/>
                        </a:rPr>
                        <a:t>Berkeley CA 94710 USA</a:t>
                      </a:r>
                      <a:endParaRPr lang="en-US" sz="1000" dirty="0">
                        <a:solidFill>
                          <a:schemeClr val="bg1">
                            <a:lumMod val="85000"/>
                          </a:schemeClr>
                        </a:solidFill>
                        <a:latin typeface="Arial"/>
                        <a:cs typeface="Arial"/>
                      </a:endParaRPr>
                    </a:p>
                  </a:txBody>
                  <a:tcPr marL="106881" marR="53440" marT="70140" marB="23380">
                    <a:solidFill>
                      <a:srgbClr val="010101"/>
                    </a:solidFill>
                  </a:tcPr>
                </a:tc>
                <a:tc gridSpan="2">
                  <a:txBody>
                    <a:bodyPr/>
                    <a:lstStyle/>
                    <a:p>
                      <a:pPr marL="0" marR="0" indent="0" algn="l" defTabSz="4388900" rtl="0" eaLnBrk="1" fontAlgn="auto" latinLnBrk="0" hangingPunct="1">
                        <a:lnSpc>
                          <a:spcPct val="100000"/>
                        </a:lnSpc>
                        <a:spcBef>
                          <a:spcPts val="0"/>
                        </a:spcBef>
                        <a:spcAft>
                          <a:spcPts val="0"/>
                        </a:spcAft>
                        <a:buClrTx/>
                        <a:buSzTx/>
                        <a:buFontTx/>
                        <a:buNone/>
                        <a:tabLst/>
                        <a:defRPr/>
                      </a:pPr>
                      <a:r>
                        <a:rPr lang="en-US" sz="1300" b="1" dirty="0">
                          <a:solidFill>
                            <a:srgbClr val="D0D0D0"/>
                          </a:solidFill>
                          <a:latin typeface="Arial"/>
                          <a:cs typeface="Arial"/>
                        </a:rPr>
                        <a:t>For poster-making tutorials</a:t>
                      </a:r>
                      <a:r>
                        <a:rPr lang="en-US" sz="1300" b="1" baseline="0" dirty="0">
                          <a:solidFill>
                            <a:srgbClr val="D0D0D0"/>
                          </a:solidFill>
                          <a:latin typeface="Arial"/>
                          <a:cs typeface="Arial"/>
                        </a:rPr>
                        <a:t> visit:</a:t>
                      </a:r>
                    </a:p>
                    <a:p>
                      <a:pPr marL="0" marR="0" indent="0" algn="l" defTabSz="4388900" rtl="0" eaLnBrk="1" fontAlgn="auto" latinLnBrk="0" hangingPunct="1">
                        <a:lnSpc>
                          <a:spcPct val="100000"/>
                        </a:lnSpc>
                        <a:spcBef>
                          <a:spcPts val="0"/>
                        </a:spcBef>
                        <a:spcAft>
                          <a:spcPts val="0"/>
                        </a:spcAft>
                        <a:buClrTx/>
                        <a:buSzTx/>
                        <a:buFontTx/>
                        <a:buNone/>
                        <a:tabLst/>
                        <a:defRPr/>
                      </a:pPr>
                      <a:r>
                        <a:rPr lang="en-US" sz="900" b="1" dirty="0">
                          <a:solidFill>
                            <a:srgbClr val="FFC000"/>
                          </a:solidFill>
                          <a:latin typeface="Arial"/>
                          <a:cs typeface="Arial"/>
                        </a:rPr>
                        <a:t>https://</a:t>
                      </a:r>
                      <a:r>
                        <a:rPr lang="en-US" sz="900" b="1" dirty="0" err="1">
                          <a:solidFill>
                            <a:srgbClr val="FFC000"/>
                          </a:solidFill>
                          <a:latin typeface="Arial"/>
                          <a:cs typeface="Arial"/>
                        </a:rPr>
                        <a:t>www.posterpresentations.com</a:t>
                      </a:r>
                      <a:r>
                        <a:rPr lang="en-US" sz="900" b="1" dirty="0">
                          <a:solidFill>
                            <a:srgbClr val="FFC000"/>
                          </a:solidFill>
                          <a:latin typeface="Arial"/>
                          <a:cs typeface="Arial"/>
                        </a:rPr>
                        <a:t>/</a:t>
                      </a:r>
                      <a:r>
                        <a:rPr lang="en-US" sz="900" b="1" dirty="0" err="1">
                          <a:solidFill>
                            <a:srgbClr val="FFC000"/>
                          </a:solidFill>
                          <a:latin typeface="Arial"/>
                          <a:cs typeface="Arial"/>
                        </a:rPr>
                        <a:t>helpdesk.html</a:t>
                      </a:r>
                      <a:endParaRPr lang="en-US" sz="900" dirty="0">
                        <a:solidFill>
                          <a:schemeClr val="bg1">
                            <a:lumMod val="85000"/>
                          </a:schemeClr>
                        </a:solidFill>
                        <a:latin typeface="Arial"/>
                        <a:cs typeface="Arial"/>
                      </a:endParaRPr>
                    </a:p>
                  </a:txBody>
                  <a:tcPr marL="95264" marR="95264" marT="47632" marB="47632">
                    <a:solidFill>
                      <a:srgbClr val="010101"/>
                    </a:solidFill>
                  </a:tcPr>
                </a:tc>
                <a:tc hMerge="1">
                  <a:txBody>
                    <a:bodyPr/>
                    <a:lstStyle/>
                    <a:p>
                      <a:pPr marL="0" marR="0" indent="0" algn="l" defTabSz="4388900" rtl="0" eaLnBrk="1" fontAlgn="auto" latinLnBrk="0" hangingPunct="1">
                        <a:lnSpc>
                          <a:spcPct val="100000"/>
                        </a:lnSpc>
                        <a:spcBef>
                          <a:spcPts val="0"/>
                        </a:spcBef>
                        <a:spcAft>
                          <a:spcPts val="0"/>
                        </a:spcAft>
                        <a:buClrTx/>
                        <a:buSzTx/>
                        <a:buFontTx/>
                        <a:buNone/>
                        <a:tabLst/>
                        <a:defRPr/>
                      </a:pPr>
                      <a:endParaRPr lang="en-US" sz="900" dirty="0">
                        <a:solidFill>
                          <a:schemeClr val="bg1">
                            <a:lumMod val="85000"/>
                          </a:schemeClr>
                        </a:solidFill>
                        <a:latin typeface="Arial"/>
                        <a:cs typeface="Arial"/>
                      </a:endParaRPr>
                    </a:p>
                  </a:txBody>
                  <a:tcPr marL="95264" marR="95264" marT="47632" marB="47632">
                    <a:solidFill>
                      <a:srgbClr val="010101"/>
                    </a:solidFill>
                  </a:tcPr>
                </a:tc>
                <a:extLst>
                  <a:ext uri="{0D108BD9-81ED-4DB2-BD59-A6C34878D82A}">
                    <a16:rowId xmlns:a16="http://schemas.microsoft.com/office/drawing/2014/main" val="10009"/>
                  </a:ext>
                </a:extLst>
              </a:tr>
            </a:tbl>
          </a:graphicData>
        </a:graphic>
      </p:graphicFrame>
    </p:spTree>
  </p:cSld>
  <p:clrMap bg1="lt1" tx1="dk1" bg2="lt2" tx2="dk2" accent1="accent1" accent2="accent2" accent3="accent3" accent4="accent4" accent5="accent5" accent6="accent6" hlink="hlink" folHlink="folHlink"/>
  <p:sldLayoutIdLst>
    <p:sldLayoutId id="2147483658" r:id="rId1"/>
  </p:sldLayoutIdLst>
  <p:txStyles>
    <p:titleStyle>
      <a:lvl1pPr algn="ctr" defTabSz="2675223" rtl="0" eaLnBrk="1" latinLnBrk="0" hangingPunct="1">
        <a:spcBef>
          <a:spcPct val="0"/>
        </a:spcBef>
        <a:buNone/>
        <a:defRPr sz="5334" kern="1200">
          <a:solidFill>
            <a:schemeClr val="bg1"/>
          </a:solidFill>
          <a:latin typeface="Trebuchet MS" pitchFamily="34" charset="0"/>
          <a:ea typeface="+mj-ea"/>
          <a:cs typeface="+mj-cs"/>
        </a:defRPr>
      </a:lvl1pPr>
    </p:titleStyle>
    <p:bodyStyle>
      <a:lvl1pPr marL="1003209" indent="-1003209" algn="l" defTabSz="2675223" rtl="0" eaLnBrk="1" latinLnBrk="0" hangingPunct="1">
        <a:spcBef>
          <a:spcPct val="20000"/>
        </a:spcBef>
        <a:buFont typeface="Arial" pitchFamily="34" charset="0"/>
        <a:buChar char="•"/>
        <a:defRPr sz="9387" kern="1200">
          <a:solidFill>
            <a:schemeClr val="tx1"/>
          </a:solidFill>
          <a:latin typeface="+mn-lt"/>
          <a:ea typeface="+mn-ea"/>
          <a:cs typeface="+mn-cs"/>
        </a:defRPr>
      </a:lvl1pPr>
      <a:lvl2pPr marL="2173619" indent="-836007" algn="l" defTabSz="2675223" rtl="0" eaLnBrk="1" latinLnBrk="0" hangingPunct="1">
        <a:spcBef>
          <a:spcPct val="20000"/>
        </a:spcBef>
        <a:buFont typeface="Arial" pitchFamily="34" charset="0"/>
        <a:buChar char="–"/>
        <a:defRPr sz="8214" kern="1200">
          <a:solidFill>
            <a:schemeClr val="tx1"/>
          </a:solidFill>
          <a:latin typeface="+mn-lt"/>
          <a:ea typeface="+mn-ea"/>
          <a:cs typeface="+mn-cs"/>
        </a:defRPr>
      </a:lvl2pPr>
      <a:lvl3pPr marL="3344029" indent="-668806" algn="l" defTabSz="2675223" rtl="0" eaLnBrk="1" latinLnBrk="0" hangingPunct="1">
        <a:spcBef>
          <a:spcPct val="20000"/>
        </a:spcBef>
        <a:buFont typeface="Arial" pitchFamily="34" charset="0"/>
        <a:buChar char="•"/>
        <a:defRPr sz="7040" kern="1200">
          <a:solidFill>
            <a:schemeClr val="tx1"/>
          </a:solidFill>
          <a:latin typeface="+mn-lt"/>
          <a:ea typeface="+mn-ea"/>
          <a:cs typeface="+mn-cs"/>
        </a:defRPr>
      </a:lvl3pPr>
      <a:lvl4pPr marL="4681641" indent="-668806" algn="l" defTabSz="2675223" rtl="0" eaLnBrk="1" latinLnBrk="0" hangingPunct="1">
        <a:spcBef>
          <a:spcPct val="20000"/>
        </a:spcBef>
        <a:buFont typeface="Arial" pitchFamily="34" charset="0"/>
        <a:buChar char="–"/>
        <a:defRPr sz="5867" kern="1200">
          <a:solidFill>
            <a:schemeClr val="tx1"/>
          </a:solidFill>
          <a:latin typeface="+mn-lt"/>
          <a:ea typeface="+mn-ea"/>
          <a:cs typeface="+mn-cs"/>
        </a:defRPr>
      </a:lvl4pPr>
      <a:lvl5pPr marL="6019252" indent="-668806" algn="l" defTabSz="2675223" rtl="0" eaLnBrk="1" latinLnBrk="0" hangingPunct="1">
        <a:spcBef>
          <a:spcPct val="20000"/>
        </a:spcBef>
        <a:buFont typeface="Arial" pitchFamily="34" charset="0"/>
        <a:buChar char="»"/>
        <a:defRPr sz="5867" kern="1200">
          <a:solidFill>
            <a:schemeClr val="tx1"/>
          </a:solidFill>
          <a:latin typeface="+mn-lt"/>
          <a:ea typeface="+mn-ea"/>
          <a:cs typeface="+mn-cs"/>
        </a:defRPr>
      </a:lvl5pPr>
      <a:lvl6pPr marL="7356863" indent="-668806" algn="l" defTabSz="2675223" rtl="0" eaLnBrk="1" latinLnBrk="0" hangingPunct="1">
        <a:spcBef>
          <a:spcPct val="20000"/>
        </a:spcBef>
        <a:buFont typeface="Arial" pitchFamily="34" charset="0"/>
        <a:buChar char="•"/>
        <a:defRPr sz="5867" kern="1200">
          <a:solidFill>
            <a:schemeClr val="tx1"/>
          </a:solidFill>
          <a:latin typeface="+mn-lt"/>
          <a:ea typeface="+mn-ea"/>
          <a:cs typeface="+mn-cs"/>
        </a:defRPr>
      </a:lvl6pPr>
      <a:lvl7pPr marL="8694474" indent="-668806" algn="l" defTabSz="2675223" rtl="0" eaLnBrk="1" latinLnBrk="0" hangingPunct="1">
        <a:spcBef>
          <a:spcPct val="20000"/>
        </a:spcBef>
        <a:buFont typeface="Arial" pitchFamily="34" charset="0"/>
        <a:buChar char="•"/>
        <a:defRPr sz="5867" kern="1200">
          <a:solidFill>
            <a:schemeClr val="tx1"/>
          </a:solidFill>
          <a:latin typeface="+mn-lt"/>
          <a:ea typeface="+mn-ea"/>
          <a:cs typeface="+mn-cs"/>
        </a:defRPr>
      </a:lvl7pPr>
      <a:lvl8pPr marL="10032086" indent="-668806" algn="l" defTabSz="2675223" rtl="0" eaLnBrk="1" latinLnBrk="0" hangingPunct="1">
        <a:spcBef>
          <a:spcPct val="20000"/>
        </a:spcBef>
        <a:buFont typeface="Arial" pitchFamily="34" charset="0"/>
        <a:buChar char="•"/>
        <a:defRPr sz="5867" kern="1200">
          <a:solidFill>
            <a:schemeClr val="tx1"/>
          </a:solidFill>
          <a:latin typeface="+mn-lt"/>
          <a:ea typeface="+mn-ea"/>
          <a:cs typeface="+mn-cs"/>
        </a:defRPr>
      </a:lvl8pPr>
      <a:lvl9pPr marL="11369697" indent="-668806" algn="l" defTabSz="2675223" rtl="0" eaLnBrk="1" latinLnBrk="0" hangingPunct="1">
        <a:spcBef>
          <a:spcPct val="20000"/>
        </a:spcBef>
        <a:buFont typeface="Arial" pitchFamily="34" charset="0"/>
        <a:buChar char="•"/>
        <a:defRPr sz="5867" kern="1200">
          <a:solidFill>
            <a:schemeClr val="tx1"/>
          </a:solidFill>
          <a:latin typeface="+mn-lt"/>
          <a:ea typeface="+mn-ea"/>
          <a:cs typeface="+mn-cs"/>
        </a:defRPr>
      </a:lvl9pPr>
    </p:bodyStyle>
    <p:otherStyle>
      <a:defPPr>
        <a:defRPr lang="en-US"/>
      </a:defPPr>
      <a:lvl1pPr marL="0" algn="l" defTabSz="2675223" rtl="0" eaLnBrk="1" latinLnBrk="0" hangingPunct="1">
        <a:defRPr sz="5227" kern="1200">
          <a:solidFill>
            <a:schemeClr val="tx1"/>
          </a:solidFill>
          <a:latin typeface="+mn-lt"/>
          <a:ea typeface="+mn-ea"/>
          <a:cs typeface="+mn-cs"/>
        </a:defRPr>
      </a:lvl1pPr>
      <a:lvl2pPr marL="1337612" algn="l" defTabSz="2675223" rtl="0" eaLnBrk="1" latinLnBrk="0" hangingPunct="1">
        <a:defRPr sz="5227" kern="1200">
          <a:solidFill>
            <a:schemeClr val="tx1"/>
          </a:solidFill>
          <a:latin typeface="+mn-lt"/>
          <a:ea typeface="+mn-ea"/>
          <a:cs typeface="+mn-cs"/>
        </a:defRPr>
      </a:lvl2pPr>
      <a:lvl3pPr marL="2675223" algn="l" defTabSz="2675223" rtl="0" eaLnBrk="1" latinLnBrk="0" hangingPunct="1">
        <a:defRPr sz="5227" kern="1200">
          <a:solidFill>
            <a:schemeClr val="tx1"/>
          </a:solidFill>
          <a:latin typeface="+mn-lt"/>
          <a:ea typeface="+mn-ea"/>
          <a:cs typeface="+mn-cs"/>
        </a:defRPr>
      </a:lvl3pPr>
      <a:lvl4pPr marL="4012835" algn="l" defTabSz="2675223" rtl="0" eaLnBrk="1" latinLnBrk="0" hangingPunct="1">
        <a:defRPr sz="5227" kern="1200">
          <a:solidFill>
            <a:schemeClr val="tx1"/>
          </a:solidFill>
          <a:latin typeface="+mn-lt"/>
          <a:ea typeface="+mn-ea"/>
          <a:cs typeface="+mn-cs"/>
        </a:defRPr>
      </a:lvl4pPr>
      <a:lvl5pPr marL="5350446" algn="l" defTabSz="2675223" rtl="0" eaLnBrk="1" latinLnBrk="0" hangingPunct="1">
        <a:defRPr sz="5227" kern="1200">
          <a:solidFill>
            <a:schemeClr val="tx1"/>
          </a:solidFill>
          <a:latin typeface="+mn-lt"/>
          <a:ea typeface="+mn-ea"/>
          <a:cs typeface="+mn-cs"/>
        </a:defRPr>
      </a:lvl5pPr>
      <a:lvl6pPr marL="6688058" algn="l" defTabSz="2675223" rtl="0" eaLnBrk="1" latinLnBrk="0" hangingPunct="1">
        <a:defRPr sz="5227" kern="1200">
          <a:solidFill>
            <a:schemeClr val="tx1"/>
          </a:solidFill>
          <a:latin typeface="+mn-lt"/>
          <a:ea typeface="+mn-ea"/>
          <a:cs typeface="+mn-cs"/>
        </a:defRPr>
      </a:lvl6pPr>
      <a:lvl7pPr marL="8025669" algn="l" defTabSz="2675223" rtl="0" eaLnBrk="1" latinLnBrk="0" hangingPunct="1">
        <a:defRPr sz="5227" kern="1200">
          <a:solidFill>
            <a:schemeClr val="tx1"/>
          </a:solidFill>
          <a:latin typeface="+mn-lt"/>
          <a:ea typeface="+mn-ea"/>
          <a:cs typeface="+mn-cs"/>
        </a:defRPr>
      </a:lvl7pPr>
      <a:lvl8pPr marL="9363280" algn="l" defTabSz="2675223" rtl="0" eaLnBrk="1" latinLnBrk="0" hangingPunct="1">
        <a:defRPr sz="5227" kern="1200">
          <a:solidFill>
            <a:schemeClr val="tx1"/>
          </a:solidFill>
          <a:latin typeface="+mn-lt"/>
          <a:ea typeface="+mn-ea"/>
          <a:cs typeface="+mn-cs"/>
        </a:defRPr>
      </a:lvl8pPr>
      <a:lvl9pPr marL="10700892" algn="l" defTabSz="2675223" rtl="0" eaLnBrk="1" latinLnBrk="0" hangingPunct="1">
        <a:defRPr sz="5227"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C653DFC0-C8CC-4048-8C0E-EB7A9A197D43}"/>
              </a:ext>
            </a:extLst>
          </p:cNvPr>
          <p:cNvGrpSpPr/>
          <p:nvPr userDrawn="1"/>
        </p:nvGrpSpPr>
        <p:grpSpPr>
          <a:xfrm>
            <a:off x="-86402" y="-57150"/>
            <a:ext cx="29433603" cy="16573500"/>
            <a:chOff x="-81002" y="-57150"/>
            <a:chExt cx="27594003" cy="16573500"/>
          </a:xfrm>
        </p:grpSpPr>
        <p:sp>
          <p:nvSpPr>
            <p:cNvPr id="10" name="Text Box 14">
              <a:extLst>
                <a:ext uri="{FF2B5EF4-FFF2-40B4-BE49-F238E27FC236}">
                  <a16:creationId xmlns:a16="http://schemas.microsoft.com/office/drawing/2014/main" id="{F703386D-7CF5-C24D-BCA4-7EA8DDB033FA}"/>
                </a:ext>
              </a:extLst>
            </p:cNvPr>
            <p:cNvSpPr txBox="1">
              <a:spLocks noChangeArrowheads="1"/>
            </p:cNvSpPr>
            <p:nvPr userDrawn="1"/>
          </p:nvSpPr>
          <p:spPr bwMode="auto">
            <a:xfrm>
              <a:off x="918370" y="16156940"/>
              <a:ext cx="1571625" cy="200575"/>
            </a:xfrm>
            <a:prstGeom prst="rect">
              <a:avLst/>
            </a:prstGeom>
            <a:noFill/>
            <a:ln w="9525">
              <a:noFill/>
              <a:miter lim="800000"/>
              <a:headEnd/>
              <a:tailEnd/>
            </a:ln>
            <a:effectLst/>
          </p:spPr>
          <p:txBody>
            <a:bodyPr lIns="52150" tIns="26070" rIns="52150" bIns="26070">
              <a:spAutoFit/>
            </a:bodyPr>
            <a:lstStyle/>
            <a:p>
              <a:pPr eaLnBrk="0" hangingPunct="0">
                <a:lnSpc>
                  <a:spcPct val="65000"/>
                </a:lnSpc>
                <a:spcBef>
                  <a:spcPct val="50000"/>
                </a:spcBef>
                <a:defRPr/>
              </a:pPr>
              <a:r>
                <a:rPr lang="en-US" sz="320" b="1" dirty="0">
                  <a:solidFill>
                    <a:schemeClr val="bg1">
                      <a:lumMod val="75000"/>
                    </a:schemeClr>
                  </a:solidFill>
                  <a:latin typeface="Arial" charset="0"/>
                </a:rPr>
                <a:t>RESEARCH POSTER PRESENTATION DESIGN © 2012</a:t>
              </a:r>
            </a:p>
            <a:p>
              <a:pPr eaLnBrk="0" hangingPunct="0">
                <a:lnSpc>
                  <a:spcPct val="65000"/>
                </a:lnSpc>
                <a:spcBef>
                  <a:spcPct val="50000"/>
                </a:spcBef>
                <a:defRPr/>
              </a:pPr>
              <a:r>
                <a:rPr lang="en-US" sz="640" b="1" dirty="0">
                  <a:solidFill>
                    <a:schemeClr val="bg1">
                      <a:lumMod val="75000"/>
                    </a:schemeClr>
                  </a:solidFill>
                  <a:latin typeface="Arial" charset="0"/>
                </a:rPr>
                <a:t>www.PosterPresentations.com</a:t>
              </a:r>
            </a:p>
          </p:txBody>
        </p:sp>
        <p:sp>
          <p:nvSpPr>
            <p:cNvPr id="11" name="Freeform 10">
              <a:extLst>
                <a:ext uri="{FF2B5EF4-FFF2-40B4-BE49-F238E27FC236}">
                  <a16:creationId xmlns:a16="http://schemas.microsoft.com/office/drawing/2014/main" id="{8884A6D1-9E34-AB48-80E7-685F32A4596E}"/>
                </a:ext>
              </a:extLst>
            </p:cNvPr>
            <p:cNvSpPr/>
            <p:nvPr userDrawn="1"/>
          </p:nvSpPr>
          <p:spPr>
            <a:xfrm>
              <a:off x="-36170" y="-48064"/>
              <a:ext cx="27549171" cy="16564414"/>
            </a:xfrm>
            <a:custGeom>
              <a:avLst/>
              <a:gdLst>
                <a:gd name="connsiteX0" fmla="*/ 0 w 44005500"/>
                <a:gd name="connsiteY0" fmla="*/ 0 h 32956500"/>
                <a:gd name="connsiteX1" fmla="*/ 44005500 w 44005500"/>
                <a:gd name="connsiteY1" fmla="*/ 32956500 h 32956500"/>
                <a:gd name="connsiteX2" fmla="*/ 38100 w 44005500"/>
                <a:gd name="connsiteY2" fmla="*/ 32918400 h 32956500"/>
                <a:gd name="connsiteX3" fmla="*/ 0 w 44005500"/>
                <a:gd name="connsiteY3" fmla="*/ 0 h 32956500"/>
              </a:gdLst>
              <a:ahLst/>
              <a:cxnLst>
                <a:cxn ang="0">
                  <a:pos x="connsiteX0" y="connsiteY0"/>
                </a:cxn>
                <a:cxn ang="0">
                  <a:pos x="connsiteX1" y="connsiteY1"/>
                </a:cxn>
                <a:cxn ang="0">
                  <a:pos x="connsiteX2" y="connsiteY2"/>
                </a:cxn>
                <a:cxn ang="0">
                  <a:pos x="connsiteX3" y="connsiteY3"/>
                </a:cxn>
              </a:cxnLst>
              <a:rect l="l" t="t" r="r" b="b"/>
              <a:pathLst>
                <a:path w="44005500" h="32956500">
                  <a:moveTo>
                    <a:pt x="0" y="0"/>
                  </a:moveTo>
                  <a:lnTo>
                    <a:pt x="44005500" y="32956500"/>
                  </a:lnTo>
                  <a:lnTo>
                    <a:pt x="38100" y="32918400"/>
                  </a:lnTo>
                  <a:lnTo>
                    <a:pt x="0" y="0"/>
                  </a:lnTo>
                  <a:close/>
                </a:path>
              </a:pathLst>
            </a:custGeom>
            <a:gradFill>
              <a:gsLst>
                <a:gs pos="79000">
                  <a:schemeClr val="accent1">
                    <a:lumMod val="40000"/>
                    <a:lumOff val="60000"/>
                  </a:schemeClr>
                </a:gs>
                <a:gs pos="13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27" dirty="0"/>
            </a:p>
          </p:txBody>
        </p:sp>
        <p:sp>
          <p:nvSpPr>
            <p:cNvPr id="12" name="Freeform 11">
              <a:extLst>
                <a:ext uri="{FF2B5EF4-FFF2-40B4-BE49-F238E27FC236}">
                  <a16:creationId xmlns:a16="http://schemas.microsoft.com/office/drawing/2014/main" id="{B7DA1284-3D64-6543-AE5B-C9E97C9C40D1}"/>
                </a:ext>
              </a:extLst>
            </p:cNvPr>
            <p:cNvSpPr/>
            <p:nvPr userDrawn="1"/>
          </p:nvSpPr>
          <p:spPr>
            <a:xfrm flipH="1" flipV="1">
              <a:off x="-36170" y="-48064"/>
              <a:ext cx="27549169" cy="16555891"/>
            </a:xfrm>
            <a:custGeom>
              <a:avLst/>
              <a:gdLst>
                <a:gd name="connsiteX0" fmla="*/ 0 w 44005500"/>
                <a:gd name="connsiteY0" fmla="*/ 0 h 32956500"/>
                <a:gd name="connsiteX1" fmla="*/ 44005500 w 44005500"/>
                <a:gd name="connsiteY1" fmla="*/ 32956500 h 32956500"/>
                <a:gd name="connsiteX2" fmla="*/ 38100 w 44005500"/>
                <a:gd name="connsiteY2" fmla="*/ 32918400 h 32956500"/>
                <a:gd name="connsiteX3" fmla="*/ 0 w 44005500"/>
                <a:gd name="connsiteY3" fmla="*/ 0 h 32956500"/>
              </a:gdLst>
              <a:ahLst/>
              <a:cxnLst>
                <a:cxn ang="0">
                  <a:pos x="connsiteX0" y="connsiteY0"/>
                </a:cxn>
                <a:cxn ang="0">
                  <a:pos x="connsiteX1" y="connsiteY1"/>
                </a:cxn>
                <a:cxn ang="0">
                  <a:pos x="connsiteX2" y="connsiteY2"/>
                </a:cxn>
                <a:cxn ang="0">
                  <a:pos x="connsiteX3" y="connsiteY3"/>
                </a:cxn>
              </a:cxnLst>
              <a:rect l="l" t="t" r="r" b="b"/>
              <a:pathLst>
                <a:path w="44005500" h="32956500">
                  <a:moveTo>
                    <a:pt x="0" y="0"/>
                  </a:moveTo>
                  <a:lnTo>
                    <a:pt x="44005500" y="32956500"/>
                  </a:lnTo>
                  <a:lnTo>
                    <a:pt x="38100" y="32918400"/>
                  </a:lnTo>
                  <a:lnTo>
                    <a:pt x="0" y="0"/>
                  </a:lnTo>
                  <a:close/>
                </a:path>
              </a:pathLst>
            </a:custGeom>
            <a:gradFill>
              <a:gsLst>
                <a:gs pos="41000">
                  <a:schemeClr val="bg2"/>
                </a:gs>
                <a:gs pos="100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27"/>
            </a:p>
          </p:txBody>
        </p:sp>
        <p:sp>
          <p:nvSpPr>
            <p:cNvPr id="13" name="Freeform 12">
              <a:extLst>
                <a:ext uri="{FF2B5EF4-FFF2-40B4-BE49-F238E27FC236}">
                  <a16:creationId xmlns:a16="http://schemas.microsoft.com/office/drawing/2014/main" id="{C0740610-C765-4141-9A13-24069536161F}"/>
                </a:ext>
              </a:extLst>
            </p:cNvPr>
            <p:cNvSpPr/>
            <p:nvPr userDrawn="1"/>
          </p:nvSpPr>
          <p:spPr>
            <a:xfrm>
              <a:off x="-81002" y="-57150"/>
              <a:ext cx="27594003" cy="16573500"/>
            </a:xfrm>
            <a:custGeom>
              <a:avLst/>
              <a:gdLst>
                <a:gd name="connsiteX0" fmla="*/ 36576 w 39026592"/>
                <a:gd name="connsiteY0" fmla="*/ 0 h 30614112"/>
                <a:gd name="connsiteX1" fmla="*/ 15837408 w 39026592"/>
                <a:gd name="connsiteY1" fmla="*/ 30614112 h 30614112"/>
                <a:gd name="connsiteX2" fmla="*/ 39026592 w 39026592"/>
                <a:gd name="connsiteY2" fmla="*/ 13350240 h 30614112"/>
                <a:gd name="connsiteX3" fmla="*/ 0 w 39026592"/>
                <a:gd name="connsiteY3" fmla="*/ 73152 h 30614112"/>
                <a:gd name="connsiteX4" fmla="*/ 109728 w 39026592"/>
                <a:gd name="connsiteY4" fmla="*/ 146304 h 306141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26592" h="30614112">
                  <a:moveTo>
                    <a:pt x="36576" y="0"/>
                  </a:moveTo>
                  <a:lnTo>
                    <a:pt x="15837408" y="30614112"/>
                  </a:lnTo>
                  <a:lnTo>
                    <a:pt x="39026592" y="13350240"/>
                  </a:lnTo>
                  <a:lnTo>
                    <a:pt x="0" y="73152"/>
                  </a:lnTo>
                  <a:lnTo>
                    <a:pt x="109728" y="146304"/>
                  </a:lnTo>
                </a:path>
              </a:pathLst>
            </a:custGeom>
            <a:gradFill flip="none" rotWithShape="1">
              <a:gsLst>
                <a:gs pos="0">
                  <a:schemeClr val="bg1"/>
                </a:gs>
                <a:gs pos="76000">
                  <a:schemeClr val="accent1">
                    <a:lumMod val="30000"/>
                    <a:lumOff val="70000"/>
                    <a:alpha val="0"/>
                  </a:schemeClr>
                </a:gs>
              </a:gsLst>
              <a:path path="rect">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27"/>
            </a:p>
          </p:txBody>
        </p:sp>
        <p:sp>
          <p:nvSpPr>
            <p:cNvPr id="14" name="Text Box 14">
              <a:extLst>
                <a:ext uri="{FF2B5EF4-FFF2-40B4-BE49-F238E27FC236}">
                  <a16:creationId xmlns:a16="http://schemas.microsoft.com/office/drawing/2014/main" id="{05975483-D81A-564B-AFF2-97B19CA70837}"/>
                </a:ext>
              </a:extLst>
            </p:cNvPr>
            <p:cNvSpPr txBox="1">
              <a:spLocks noChangeArrowheads="1"/>
            </p:cNvSpPr>
            <p:nvPr userDrawn="1"/>
          </p:nvSpPr>
          <p:spPr bwMode="auto">
            <a:xfrm>
              <a:off x="918368" y="15962954"/>
              <a:ext cx="1571625" cy="211282"/>
            </a:xfrm>
            <a:prstGeom prst="rect">
              <a:avLst/>
            </a:prstGeom>
            <a:noFill/>
            <a:ln w="9525">
              <a:noFill/>
              <a:miter lim="800000"/>
              <a:headEnd/>
              <a:tailEnd/>
            </a:ln>
            <a:effectLst/>
          </p:spPr>
          <p:txBody>
            <a:bodyPr lIns="52150" tIns="26070" rIns="52150" bIns="26070">
              <a:spAutoFit/>
            </a:bodyPr>
            <a:lstStyle/>
            <a:p>
              <a:pPr eaLnBrk="0" hangingPunct="0">
                <a:lnSpc>
                  <a:spcPct val="65000"/>
                </a:lnSpc>
                <a:spcBef>
                  <a:spcPct val="50000"/>
                </a:spcBef>
                <a:defRPr/>
              </a:pPr>
              <a:r>
                <a:rPr lang="en-US" sz="427" b="1" dirty="0">
                  <a:solidFill>
                    <a:schemeClr val="bg1">
                      <a:lumMod val="75000"/>
                    </a:schemeClr>
                  </a:solidFill>
                  <a:latin typeface="Arial" charset="0"/>
                </a:rPr>
                <a:t>RESEARCH POSTER PRESENTATION DESIGN © 2019</a:t>
              </a:r>
            </a:p>
            <a:p>
              <a:pPr eaLnBrk="0" hangingPunct="0">
                <a:lnSpc>
                  <a:spcPct val="65000"/>
                </a:lnSpc>
                <a:spcBef>
                  <a:spcPct val="50000"/>
                </a:spcBef>
                <a:defRPr/>
              </a:pPr>
              <a:r>
                <a:rPr lang="en-US" sz="640" b="1" dirty="0">
                  <a:solidFill>
                    <a:schemeClr val="bg1">
                      <a:lumMod val="75000"/>
                    </a:schemeClr>
                  </a:solidFill>
                  <a:latin typeface="Arial" charset="0"/>
                </a:rPr>
                <a:t>www.PosterPresentations.com</a:t>
              </a:r>
            </a:p>
          </p:txBody>
        </p:sp>
      </p:grpSp>
      <p:graphicFrame>
        <p:nvGraphicFramePr>
          <p:cNvPr id="16" name="Table 15">
            <a:extLst>
              <a:ext uri="{FF2B5EF4-FFF2-40B4-BE49-F238E27FC236}">
                <a16:creationId xmlns:a16="http://schemas.microsoft.com/office/drawing/2014/main" id="{B96F4CE7-2880-854F-B2DB-E5D982EFC9C3}"/>
              </a:ext>
            </a:extLst>
          </p:cNvPr>
          <p:cNvGraphicFramePr>
            <a:graphicFrameLocks noGrp="1"/>
          </p:cNvGraphicFramePr>
          <p:nvPr userDrawn="1">
            <p:extLst>
              <p:ext uri="{D42A27DB-BD31-4B8C-83A1-F6EECF244321}">
                <p14:modId xmlns:p14="http://schemas.microsoft.com/office/powerpoint/2010/main" val="1023419766"/>
              </p:ext>
            </p:extLst>
          </p:nvPr>
        </p:nvGraphicFramePr>
        <p:xfrm>
          <a:off x="-5980711" y="48126"/>
          <a:ext cx="5621803" cy="16470768"/>
        </p:xfrm>
        <a:graphic>
          <a:graphicData uri="http://schemas.openxmlformats.org/drawingml/2006/table">
            <a:tbl>
              <a:tblPr firstRow="1" bandRow="1">
                <a:tableStyleId>{5C22544A-7EE6-4342-B048-85BDC9FD1C3A}</a:tableStyleId>
              </a:tblPr>
              <a:tblGrid>
                <a:gridCol w="2410585">
                  <a:extLst>
                    <a:ext uri="{9D8B030D-6E8A-4147-A177-3AD203B41FA5}">
                      <a16:colId xmlns:a16="http://schemas.microsoft.com/office/drawing/2014/main" val="20000"/>
                    </a:ext>
                  </a:extLst>
                </a:gridCol>
                <a:gridCol w="3211218">
                  <a:extLst>
                    <a:ext uri="{9D8B030D-6E8A-4147-A177-3AD203B41FA5}">
                      <a16:colId xmlns:a16="http://schemas.microsoft.com/office/drawing/2014/main" val="20001"/>
                    </a:ext>
                  </a:extLst>
                </a:gridCol>
              </a:tblGrid>
              <a:tr h="668723">
                <a:tc gridSpan="2">
                  <a:txBody>
                    <a:bodyPr/>
                    <a:lstStyle/>
                    <a:p>
                      <a:pPr marL="0" marR="0" indent="0" algn="ctr" defTabSz="4388900" rtl="0" eaLnBrk="1" fontAlgn="auto" latinLnBrk="0" hangingPunct="1">
                        <a:lnSpc>
                          <a:spcPct val="100000"/>
                        </a:lnSpc>
                        <a:spcBef>
                          <a:spcPts val="0"/>
                        </a:spcBef>
                        <a:spcAft>
                          <a:spcPts val="0"/>
                        </a:spcAft>
                        <a:buClrTx/>
                        <a:buSzTx/>
                        <a:buFontTx/>
                        <a:buNone/>
                        <a:tabLst/>
                        <a:defRPr/>
                      </a:pPr>
                      <a:r>
                        <a:rPr lang="en-US" sz="1900" b="0" spc="600" dirty="0">
                          <a:solidFill>
                            <a:srgbClr val="1F3A4E"/>
                          </a:solidFill>
                          <a:latin typeface="Arial Black" panose="020B0A04020102020204" pitchFamily="34" charset="0"/>
                        </a:rPr>
                        <a:t>QUICK START GUIDE</a:t>
                      </a:r>
                      <a:br>
                        <a:rPr lang="en-US" sz="1900" b="0" spc="600" dirty="0">
                          <a:solidFill>
                            <a:srgbClr val="1F3A4E"/>
                          </a:solidFill>
                          <a:latin typeface="Arial Black" panose="020B0A04020102020204" pitchFamily="34" charset="0"/>
                        </a:rPr>
                      </a:br>
                      <a:r>
                        <a:rPr lang="en-US" sz="1400" b="1" spc="0" dirty="0">
                          <a:solidFill>
                            <a:srgbClr val="FF0000"/>
                          </a:solidFill>
                          <a:latin typeface="Trebuchet MS" pitchFamily="34" charset="0"/>
                        </a:rPr>
                        <a:t>(THIS SIDEBAR WILL NOT PRINT)</a:t>
                      </a:r>
                      <a:endParaRPr lang="en-US" sz="1900" b="1" spc="600" dirty="0">
                        <a:solidFill>
                          <a:schemeClr val="bg1"/>
                        </a:solidFill>
                        <a:latin typeface="Trebuchet MS" pitchFamily="34" charset="0"/>
                      </a:endParaRPr>
                    </a:p>
                  </a:txBody>
                  <a:tcPr marL="71080" marR="71080" marT="35540" marB="35540">
                    <a:solidFill>
                      <a:srgbClr val="FFC000"/>
                    </a:solidFill>
                  </a:tcPr>
                </a:tc>
                <a:tc hMerge="1">
                  <a:txBody>
                    <a:bodyPr/>
                    <a:lstStyle/>
                    <a:p>
                      <a:endParaRPr lang="en-US" dirty="0"/>
                    </a:p>
                  </a:txBody>
                  <a:tcPr/>
                </a:tc>
                <a:extLst>
                  <a:ext uri="{0D108BD9-81ED-4DB2-BD59-A6C34878D82A}">
                    <a16:rowId xmlns:a16="http://schemas.microsoft.com/office/drawing/2014/main" val="10000"/>
                  </a:ext>
                </a:extLst>
              </a:tr>
              <a:tr h="2116496">
                <a:tc gridSpan="2">
                  <a:txBody>
                    <a:bodyPr/>
                    <a:lstStyle/>
                    <a:p>
                      <a:pPr defTabSz="3765639"/>
                      <a:r>
                        <a:rPr lang="en-US" sz="1000" i="0" dirty="0">
                          <a:solidFill>
                            <a:srgbClr val="D9D9D9"/>
                          </a:solidFill>
                          <a:latin typeface="Arial"/>
                          <a:cs typeface="Arial"/>
                        </a:rPr>
                        <a:t>This PowerPoint template produces a </a:t>
                      </a:r>
                      <a:r>
                        <a:rPr lang="en-US" sz="1200" i="0" dirty="0">
                          <a:solidFill>
                            <a:srgbClr val="FFC000"/>
                          </a:solidFill>
                          <a:latin typeface="Arial"/>
                          <a:cs typeface="Arial"/>
                        </a:rPr>
                        <a:t>wide screen size (16:9 Ratio) virtual </a:t>
                      </a:r>
                      <a:r>
                        <a:rPr lang="en-US" sz="1000" i="0" dirty="0">
                          <a:solidFill>
                            <a:srgbClr val="D9D9D9"/>
                          </a:solidFill>
                          <a:latin typeface="Arial"/>
                          <a:cs typeface="Arial"/>
                        </a:rPr>
                        <a:t>presentation poster. You can use it to create your research poster by placing your title, subtitle, text, tables, charts and photos. </a:t>
                      </a:r>
                    </a:p>
                    <a:p>
                      <a:pPr defTabSz="3765639"/>
                      <a:endParaRPr lang="en-US" sz="1000" i="0" dirty="0">
                        <a:solidFill>
                          <a:srgbClr val="D9D9D9"/>
                        </a:solidFill>
                        <a:latin typeface="Arial"/>
                        <a:cs typeface="Arial"/>
                      </a:endParaRPr>
                    </a:p>
                    <a:p>
                      <a:pPr defTabSz="3765639"/>
                      <a:r>
                        <a:rPr lang="en-US" sz="1000" i="0" dirty="0">
                          <a:solidFill>
                            <a:srgbClr val="D9D9D9"/>
                          </a:solidFill>
                          <a:latin typeface="Arial"/>
                          <a:cs typeface="Arial"/>
                        </a:rPr>
                        <a:t>We provide a series of online tutorials that will guide you through the poster design process and answer your poster production questions. For complete template tutorials, go online to </a:t>
                      </a:r>
                      <a:r>
                        <a:rPr lang="en-US" sz="1000" i="0" dirty="0" err="1">
                          <a:solidFill>
                            <a:srgbClr val="FFC000"/>
                          </a:solidFill>
                          <a:latin typeface="Arial"/>
                          <a:cs typeface="Arial"/>
                        </a:rPr>
                        <a:t>PosterPresentations.com</a:t>
                      </a:r>
                      <a:r>
                        <a:rPr lang="en-US" sz="1000" i="0" dirty="0">
                          <a:solidFill>
                            <a:srgbClr val="D9D9D9"/>
                          </a:solidFill>
                          <a:latin typeface="Arial"/>
                          <a:cs typeface="Arial"/>
                        </a:rPr>
                        <a:t> and click on the  </a:t>
                      </a:r>
                      <a:r>
                        <a:rPr lang="en-US" sz="1000" i="0" dirty="0">
                          <a:solidFill>
                            <a:srgbClr val="FFC000"/>
                          </a:solidFill>
                          <a:latin typeface="Arial"/>
                          <a:cs typeface="Arial"/>
                        </a:rPr>
                        <a:t>HELP DESK</a:t>
                      </a:r>
                      <a:r>
                        <a:rPr lang="en-US" sz="1000" i="0" baseline="0" dirty="0">
                          <a:solidFill>
                            <a:srgbClr val="D9D9D9"/>
                          </a:solidFill>
                          <a:latin typeface="Arial"/>
                          <a:cs typeface="Arial"/>
                        </a:rPr>
                        <a:t> </a:t>
                      </a:r>
                      <a:r>
                        <a:rPr lang="en-US" sz="1000" i="0" dirty="0">
                          <a:solidFill>
                            <a:srgbClr val="D9D9D9"/>
                          </a:solidFill>
                          <a:latin typeface="Arial"/>
                          <a:cs typeface="Arial"/>
                        </a:rPr>
                        <a:t>tab.</a:t>
                      </a:r>
                    </a:p>
                    <a:p>
                      <a:pPr defTabSz="3765639"/>
                      <a:endParaRPr lang="en-US" sz="1000" i="0" dirty="0">
                        <a:solidFill>
                          <a:srgbClr val="D9D9D9"/>
                        </a:solidFill>
                        <a:latin typeface="Arial"/>
                        <a:cs typeface="Arial"/>
                      </a:endParaRPr>
                    </a:p>
                    <a:p>
                      <a:pPr defTabSz="3765639"/>
                      <a:r>
                        <a:rPr lang="en-US" sz="1000" i="0" dirty="0">
                          <a:solidFill>
                            <a:srgbClr val="D9D9D9"/>
                          </a:solidFill>
                          <a:latin typeface="Arial"/>
                          <a:cs typeface="Arial"/>
                        </a:rPr>
                        <a:t>To print your poster using our same-day professional printing service, go online to </a:t>
                      </a:r>
                      <a:r>
                        <a:rPr lang="en-US" sz="1000" i="0" dirty="0" err="1">
                          <a:solidFill>
                            <a:srgbClr val="FFC000"/>
                          </a:solidFill>
                          <a:latin typeface="Arial"/>
                          <a:cs typeface="Arial"/>
                        </a:rPr>
                        <a:t>PosterPresentations.com</a:t>
                      </a:r>
                      <a:r>
                        <a:rPr lang="en-US" sz="1000" i="0" dirty="0">
                          <a:solidFill>
                            <a:srgbClr val="D9D9D9"/>
                          </a:solidFill>
                          <a:latin typeface="Arial"/>
                          <a:cs typeface="Arial"/>
                        </a:rPr>
                        <a:t> and click on "</a:t>
                      </a:r>
                      <a:r>
                        <a:rPr lang="en-US" sz="1000" i="0" dirty="0">
                          <a:solidFill>
                            <a:srgbClr val="FFC000"/>
                          </a:solidFill>
                          <a:latin typeface="Arial"/>
                          <a:cs typeface="Arial"/>
                        </a:rPr>
                        <a:t>Order your poster</a:t>
                      </a:r>
                      <a:r>
                        <a:rPr lang="en-US" sz="1000" i="0" dirty="0">
                          <a:solidFill>
                            <a:srgbClr val="D9D9D9"/>
                          </a:solidFill>
                          <a:latin typeface="Arial"/>
                          <a:cs typeface="Arial"/>
                        </a:rPr>
                        <a:t>".</a:t>
                      </a:r>
                      <a:endParaRPr lang="en-US" sz="1000" b="1" dirty="0">
                        <a:solidFill>
                          <a:srgbClr val="D9D9D9"/>
                        </a:solidFill>
                        <a:latin typeface="Arial"/>
                        <a:cs typeface="Arial"/>
                      </a:endParaRPr>
                    </a:p>
                  </a:txBody>
                  <a:tcPr marL="71080" marR="71080" marT="35540" marB="35540">
                    <a:solidFill>
                      <a:srgbClr val="010101"/>
                    </a:solidFill>
                  </a:tcPr>
                </a:tc>
                <a:tc hMerge="1">
                  <a:txBody>
                    <a:bodyPr/>
                    <a:lstStyle/>
                    <a:p>
                      <a:pPr marL="0" indent="0" algn="l" defTabSz="114300"/>
                      <a:endParaRPr lang="en-US" sz="2400" b="0" baseline="0" dirty="0">
                        <a:solidFill>
                          <a:srgbClr val="FFC000"/>
                        </a:solidFill>
                        <a:latin typeface="Arial" panose="020B0604020202020204" pitchFamily="34" charset="0"/>
                        <a:cs typeface="Arial" panose="020B0604020202020204" pitchFamily="34" charset="0"/>
                      </a:endParaRPr>
                    </a:p>
                  </a:txBody>
                  <a:tcPr>
                    <a:solidFill>
                      <a:schemeClr val="tx1">
                        <a:lumMod val="95000"/>
                        <a:lumOff val="5000"/>
                      </a:schemeClr>
                    </a:solidFill>
                  </a:tcPr>
                </a:tc>
                <a:extLst>
                  <a:ext uri="{0D108BD9-81ED-4DB2-BD59-A6C34878D82A}">
                    <a16:rowId xmlns:a16="http://schemas.microsoft.com/office/drawing/2014/main" val="677555919"/>
                  </a:ext>
                </a:extLst>
              </a:tr>
              <a:tr h="2300540">
                <a:tc>
                  <a:txBody>
                    <a:bodyPr/>
                    <a:lstStyle/>
                    <a:p>
                      <a:pPr algn="ctr"/>
                      <a:endParaRPr lang="en-US" sz="1200" dirty="0">
                        <a:solidFill>
                          <a:srgbClr val="1F3A4E"/>
                        </a:solidFill>
                      </a:endParaRPr>
                    </a:p>
                    <a:p>
                      <a:pPr marL="0" marR="0" indent="0" algn="ctr" defTabSz="5015886" rtl="0" eaLnBrk="1" fontAlgn="auto" latinLnBrk="0" hangingPunct="1">
                        <a:lnSpc>
                          <a:spcPct val="100000"/>
                        </a:lnSpc>
                        <a:spcBef>
                          <a:spcPts val="0"/>
                        </a:spcBef>
                        <a:spcAft>
                          <a:spcPts val="0"/>
                        </a:spcAft>
                        <a:buClrTx/>
                        <a:buSzTx/>
                        <a:buFontTx/>
                        <a:buNone/>
                        <a:tabLst/>
                        <a:defRPr/>
                      </a:pPr>
                      <a:r>
                        <a:rPr lang="en-US" sz="1200" dirty="0">
                          <a:solidFill>
                            <a:schemeClr val="bg1"/>
                          </a:solidFill>
                          <a:latin typeface="Arial" panose="020B0604020202020204" pitchFamily="34" charset="0"/>
                          <a:cs typeface="Arial" panose="020B0604020202020204" pitchFamily="34" charset="0"/>
                        </a:rPr>
                        <a:t>This is a template for a </a:t>
                      </a:r>
                    </a:p>
                    <a:p>
                      <a:pPr algn="ctr"/>
                      <a:r>
                        <a:rPr lang="en-US" sz="1200" dirty="0">
                          <a:solidFill>
                            <a:schemeClr val="bg1"/>
                          </a:solidFill>
                          <a:latin typeface="Arial" panose="020B0604020202020204" pitchFamily="34" charset="0"/>
                          <a:cs typeface="Arial" panose="020B0604020202020204" pitchFamily="34" charset="0"/>
                        </a:rPr>
                        <a:t>presentation poster</a:t>
                      </a:r>
                      <a:br>
                        <a:rPr lang="en-US" sz="1200" dirty="0">
                          <a:solidFill>
                            <a:schemeClr val="bg1"/>
                          </a:solidFill>
                          <a:latin typeface="Arial" panose="020B0604020202020204" pitchFamily="34" charset="0"/>
                          <a:cs typeface="Arial" panose="020B0604020202020204" pitchFamily="34" charset="0"/>
                        </a:rPr>
                      </a:br>
                      <a:r>
                        <a:rPr lang="en-US" sz="2000" b="1" dirty="0">
                          <a:solidFill>
                            <a:srgbClr val="FFC000"/>
                          </a:solidFill>
                          <a:latin typeface="Arial" panose="020B0604020202020204" pitchFamily="34" charset="0"/>
                          <a:cs typeface="Arial" panose="020B0604020202020204" pitchFamily="34" charset="0"/>
                        </a:rPr>
                        <a:t>Virtual</a:t>
                      </a:r>
                      <a:br>
                        <a:rPr lang="en-US" sz="2000" b="1" dirty="0">
                          <a:solidFill>
                            <a:srgbClr val="FFC000"/>
                          </a:solidFill>
                          <a:latin typeface="Arial" panose="020B0604020202020204" pitchFamily="34" charset="0"/>
                          <a:cs typeface="Arial" panose="020B0604020202020204" pitchFamily="34" charset="0"/>
                        </a:rPr>
                      </a:br>
                      <a:r>
                        <a:rPr lang="en-US" sz="2000" b="1" dirty="0">
                          <a:solidFill>
                            <a:srgbClr val="FFC000"/>
                          </a:solidFill>
                          <a:latin typeface="Arial" panose="020B0604020202020204" pitchFamily="34" charset="0"/>
                          <a:cs typeface="Arial" panose="020B0604020202020204" pitchFamily="34" charset="0"/>
                        </a:rPr>
                        <a:t>Wide Screen</a:t>
                      </a:r>
                      <a:br>
                        <a:rPr lang="en-US" sz="2000" b="1" dirty="0">
                          <a:solidFill>
                            <a:srgbClr val="FFC000"/>
                          </a:solidFill>
                          <a:latin typeface="Arial" panose="020B0604020202020204" pitchFamily="34" charset="0"/>
                          <a:cs typeface="Arial" panose="020B0604020202020204" pitchFamily="34" charset="0"/>
                        </a:rPr>
                      </a:br>
                      <a:r>
                        <a:rPr lang="en-US" sz="2000" b="1" dirty="0">
                          <a:solidFill>
                            <a:srgbClr val="FFC000"/>
                          </a:solidFill>
                          <a:latin typeface="Arial" panose="020B0604020202020204" pitchFamily="34" charset="0"/>
                          <a:cs typeface="Arial" panose="020B0604020202020204" pitchFamily="34" charset="0"/>
                        </a:rPr>
                        <a:t>(16:9 Ratio)</a:t>
                      </a:r>
                      <a:r>
                        <a:rPr lang="en-US" sz="1200" dirty="0">
                          <a:solidFill>
                            <a:schemeClr val="bg1"/>
                          </a:solidFill>
                          <a:latin typeface="Arial" panose="020B0604020202020204" pitchFamily="34" charset="0"/>
                          <a:cs typeface="Arial" panose="020B0604020202020204" pitchFamily="34" charset="0"/>
                        </a:rPr>
                        <a:t/>
                      </a:r>
                      <a:br>
                        <a:rPr lang="en-US" sz="1200" dirty="0">
                          <a:solidFill>
                            <a:schemeClr val="bg1"/>
                          </a:solidFill>
                          <a:latin typeface="Arial" panose="020B0604020202020204" pitchFamily="34" charset="0"/>
                          <a:cs typeface="Arial" panose="020B0604020202020204" pitchFamily="34" charset="0"/>
                        </a:rPr>
                      </a:br>
                      <a:endParaRPr lang="en-US" sz="1200" dirty="0">
                        <a:solidFill>
                          <a:srgbClr val="1F3A4E"/>
                        </a:solidFill>
                      </a:endParaRPr>
                    </a:p>
                  </a:txBody>
                  <a:tcPr marL="52579" marR="52579" marT="23003" marB="23003">
                    <a:solidFill>
                      <a:srgbClr val="010101"/>
                    </a:solidFill>
                  </a:tcPr>
                </a:tc>
                <a:tc>
                  <a:txBody>
                    <a:bodyPr/>
                    <a:lstStyle/>
                    <a:p>
                      <a:pPr marL="0" marR="0" indent="0" algn="l" defTabSz="4388900" rtl="0" eaLnBrk="1" fontAlgn="auto" latinLnBrk="0" hangingPunct="1">
                        <a:lnSpc>
                          <a:spcPct val="100000"/>
                        </a:lnSpc>
                        <a:spcBef>
                          <a:spcPts val="0"/>
                        </a:spcBef>
                        <a:spcAft>
                          <a:spcPts val="0"/>
                        </a:spcAft>
                        <a:buClrTx/>
                        <a:buSzTx/>
                        <a:buFontTx/>
                        <a:buNone/>
                        <a:tabLst/>
                        <a:defRPr/>
                      </a:pPr>
                      <a:r>
                        <a:rPr lang="en-US" sz="1200" b="1" baseline="0" dirty="0">
                          <a:solidFill>
                            <a:srgbClr val="FFC000"/>
                          </a:solidFill>
                          <a:latin typeface="Arial" panose="020B0604020202020204" pitchFamily="34" charset="0"/>
                          <a:cs typeface="Arial" panose="020B0604020202020204" pitchFamily="34" charset="0"/>
                        </a:rPr>
                        <a:t>Important: Check the template size</a:t>
                      </a:r>
                      <a:r>
                        <a:rPr lang="en-US" sz="1000" b="0" baseline="0" dirty="0">
                          <a:solidFill>
                            <a:srgbClr val="FFC000"/>
                          </a:solidFill>
                          <a:latin typeface="Arial" panose="020B0604020202020204" pitchFamily="34" charset="0"/>
                          <a:cs typeface="Arial" panose="020B0604020202020204" pitchFamily="34" charset="0"/>
                        </a:rPr>
                        <a:t/>
                      </a:r>
                      <a:br>
                        <a:rPr lang="en-US" sz="1000" b="0" baseline="0" dirty="0">
                          <a:solidFill>
                            <a:srgbClr val="FFC000"/>
                          </a:solidFill>
                          <a:latin typeface="Arial" panose="020B0604020202020204" pitchFamily="34" charset="0"/>
                          <a:cs typeface="Arial" panose="020B0604020202020204" pitchFamily="34" charset="0"/>
                        </a:rPr>
                      </a:br>
                      <a:r>
                        <a:rPr lang="en-US" sz="1000" b="0" baseline="0" dirty="0">
                          <a:solidFill>
                            <a:srgbClr val="D9D9D9"/>
                          </a:solidFill>
                          <a:latin typeface="Arial" panose="020B0604020202020204" pitchFamily="34" charset="0"/>
                          <a:cs typeface="Arial" panose="020B0604020202020204" pitchFamily="34" charset="0"/>
                        </a:rPr>
                        <a:t>Before you start working on your poster and to avoid printing problems check that you have downloaded and that you are using the correct size template for your poster presentation.</a:t>
                      </a:r>
                      <a:br>
                        <a:rPr lang="en-US" sz="1000" b="0" baseline="0" dirty="0">
                          <a:solidFill>
                            <a:srgbClr val="D9D9D9"/>
                          </a:solidFill>
                          <a:latin typeface="Arial" panose="020B0604020202020204" pitchFamily="34" charset="0"/>
                          <a:cs typeface="Arial" panose="020B0604020202020204" pitchFamily="34" charset="0"/>
                        </a:rPr>
                      </a:br>
                      <a:r>
                        <a:rPr lang="en-US" sz="1000" b="0" baseline="0" dirty="0">
                          <a:solidFill>
                            <a:srgbClr val="D9D9D9"/>
                          </a:solidFill>
                          <a:latin typeface="Arial" panose="020B0604020202020204" pitchFamily="34" charset="0"/>
                          <a:cs typeface="Arial" panose="020B0604020202020204" pitchFamily="34" charset="0"/>
                        </a:rPr>
                        <a:t>This template can also be printed at the following sizes without distortion and without any additional formatting:</a:t>
                      </a:r>
                      <a:br>
                        <a:rPr lang="en-US" sz="1000" b="0" baseline="0" dirty="0">
                          <a:solidFill>
                            <a:srgbClr val="D9D9D9"/>
                          </a:solidFill>
                          <a:latin typeface="Arial" panose="020B0604020202020204" pitchFamily="34" charset="0"/>
                          <a:cs typeface="Arial" panose="020B0604020202020204" pitchFamily="34" charset="0"/>
                        </a:rPr>
                      </a:br>
                      <a:r>
                        <a:rPr lang="en-US" sz="1000" b="0" baseline="0" dirty="0">
                          <a:solidFill>
                            <a:srgbClr val="FFC000"/>
                          </a:solidFill>
                          <a:latin typeface="Arial" panose="020B0604020202020204" pitchFamily="34" charset="0"/>
                          <a:cs typeface="Arial" panose="020B0604020202020204" pitchFamily="34" charset="0"/>
                        </a:rPr>
                        <a:t>27 tall x 48 wide</a:t>
                      </a:r>
                      <a:br>
                        <a:rPr lang="en-US" sz="1000" b="0" baseline="0" dirty="0">
                          <a:solidFill>
                            <a:srgbClr val="FFC000"/>
                          </a:solidFill>
                          <a:latin typeface="Arial" panose="020B0604020202020204" pitchFamily="34" charset="0"/>
                          <a:cs typeface="Arial" panose="020B0604020202020204" pitchFamily="34" charset="0"/>
                        </a:rPr>
                      </a:br>
                      <a:r>
                        <a:rPr lang="en-US" sz="1000" b="0" baseline="0" dirty="0">
                          <a:solidFill>
                            <a:srgbClr val="FFC000"/>
                          </a:solidFill>
                          <a:latin typeface="Arial" panose="020B0604020202020204" pitchFamily="34" charset="0"/>
                          <a:cs typeface="Arial" panose="020B0604020202020204" pitchFamily="34" charset="0"/>
                        </a:rPr>
                        <a:t>36 tall x 64 wide</a:t>
                      </a:r>
                    </a:p>
                    <a:p>
                      <a:pPr marL="0" marR="0" indent="0" algn="l" defTabSz="4388900" rtl="0" eaLnBrk="1" fontAlgn="auto" latinLnBrk="0" hangingPunct="1">
                        <a:lnSpc>
                          <a:spcPct val="100000"/>
                        </a:lnSpc>
                        <a:spcBef>
                          <a:spcPts val="0"/>
                        </a:spcBef>
                        <a:spcAft>
                          <a:spcPts val="0"/>
                        </a:spcAft>
                        <a:buClrTx/>
                        <a:buSzTx/>
                        <a:buFontTx/>
                        <a:buNone/>
                        <a:tabLst/>
                        <a:defRPr/>
                      </a:pPr>
                      <a:r>
                        <a:rPr lang="en-US" sz="1000" b="0" baseline="0" dirty="0">
                          <a:solidFill>
                            <a:srgbClr val="FFC000"/>
                          </a:solidFill>
                          <a:latin typeface="Arial" panose="020B0604020202020204" pitchFamily="34" charset="0"/>
                          <a:cs typeface="Arial" panose="020B0604020202020204" pitchFamily="34" charset="0"/>
                        </a:rPr>
                        <a:t>45 tall x 80 wide</a:t>
                      </a:r>
                    </a:p>
                  </a:txBody>
                  <a:tcPr marL="105158" marR="52579" marT="69009" marB="23003">
                    <a:solidFill>
                      <a:srgbClr val="010101"/>
                    </a:solidFill>
                  </a:tcPr>
                </a:tc>
                <a:extLst>
                  <a:ext uri="{0D108BD9-81ED-4DB2-BD59-A6C34878D82A}">
                    <a16:rowId xmlns:a16="http://schemas.microsoft.com/office/drawing/2014/main" val="10008"/>
                  </a:ext>
                </a:extLst>
              </a:tr>
              <a:tr h="2157787">
                <a:tc>
                  <a:txBody>
                    <a:bodyPr/>
                    <a:lstStyle/>
                    <a:p>
                      <a:endParaRPr lang="en-US" sz="1000" dirty="0">
                        <a:solidFill>
                          <a:srgbClr val="1F3A4E"/>
                        </a:solidFill>
                      </a:endParaRPr>
                    </a:p>
                  </a:txBody>
                  <a:tcPr marL="52579" marR="52579" marT="23003" marB="23003">
                    <a:blipFill rotWithShape="1">
                      <a:blip r:embed="rId3"/>
                      <a:stretch>
                        <a:fillRect/>
                      </a:stretch>
                    </a:blipFill>
                  </a:tcPr>
                </a:tc>
                <a:tc>
                  <a:txBody>
                    <a:bodyPr/>
                    <a:lstStyle/>
                    <a:p>
                      <a:pPr algn="l"/>
                      <a:r>
                        <a:rPr lang="en-US" sz="1200" b="1" baseline="0" dirty="0">
                          <a:solidFill>
                            <a:srgbClr val="FFC000"/>
                          </a:solidFill>
                          <a:latin typeface="Arial" panose="020B0604020202020204" pitchFamily="34" charset="0"/>
                          <a:cs typeface="Arial" panose="020B0604020202020204" pitchFamily="34" charset="0"/>
                        </a:rPr>
                        <a:t>How to </a:t>
                      </a:r>
                      <a:r>
                        <a:rPr lang="en-US" sz="2000" b="1" baseline="0" dirty="0">
                          <a:solidFill>
                            <a:srgbClr val="FFC000"/>
                          </a:solidFill>
                          <a:latin typeface="Arial" panose="020B0604020202020204" pitchFamily="34" charset="0"/>
                          <a:cs typeface="Arial" panose="020B0604020202020204" pitchFamily="34" charset="0"/>
                        </a:rPr>
                        <a:t>Zoom in </a:t>
                      </a:r>
                      <a:r>
                        <a:rPr lang="en-US" sz="1200" b="1" baseline="0" dirty="0">
                          <a:solidFill>
                            <a:srgbClr val="FFC000"/>
                          </a:solidFill>
                          <a:latin typeface="Arial" panose="020B0604020202020204" pitchFamily="34" charset="0"/>
                          <a:cs typeface="Arial" panose="020B0604020202020204" pitchFamily="34" charset="0"/>
                        </a:rPr>
                        <a:t>and </a:t>
                      </a:r>
                      <a:r>
                        <a:rPr lang="en-US" sz="900" b="1" baseline="0" dirty="0">
                          <a:solidFill>
                            <a:srgbClr val="FFC000"/>
                          </a:solidFill>
                          <a:latin typeface="Arial" panose="020B0604020202020204" pitchFamily="34" charset="0"/>
                          <a:cs typeface="Arial" panose="020B0604020202020204" pitchFamily="34" charset="0"/>
                        </a:rPr>
                        <a:t>out</a:t>
                      </a:r>
                      <a:endParaRPr lang="en-US" sz="1200" b="1" baseline="0" dirty="0">
                        <a:solidFill>
                          <a:srgbClr val="FFC000"/>
                        </a:solidFill>
                        <a:latin typeface="Arial" panose="020B0604020202020204" pitchFamily="34" charset="0"/>
                        <a:cs typeface="Arial" panose="020B0604020202020204" pitchFamily="34" charset="0"/>
                      </a:endParaRPr>
                    </a:p>
                    <a:p>
                      <a:pPr algn="l"/>
                      <a:r>
                        <a:rPr lang="en-US" sz="1000" b="0" baseline="0" dirty="0">
                          <a:solidFill>
                            <a:srgbClr val="D9D9D9"/>
                          </a:solidFill>
                          <a:latin typeface="Arial" panose="020B0604020202020204" pitchFamily="34" charset="0"/>
                          <a:cs typeface="Arial" panose="020B0604020202020204" pitchFamily="34" charset="0"/>
                        </a:rPr>
                        <a:t>Use the PowerPoint zoom tool to adjust the screen magnification to view comfortably. PowerPoint provides 2 ways to zoom: </a:t>
                      </a:r>
                      <a:br>
                        <a:rPr lang="en-US" sz="1000" b="0" baseline="0" dirty="0">
                          <a:solidFill>
                            <a:srgbClr val="D9D9D9"/>
                          </a:solidFill>
                          <a:latin typeface="Arial" panose="020B0604020202020204" pitchFamily="34" charset="0"/>
                          <a:cs typeface="Arial" panose="020B0604020202020204" pitchFamily="34" charset="0"/>
                        </a:rPr>
                      </a:br>
                      <a:r>
                        <a:rPr lang="en-US" sz="1000" b="0" baseline="0" dirty="0">
                          <a:solidFill>
                            <a:srgbClr val="FFC000"/>
                          </a:solidFill>
                          <a:latin typeface="Arial" panose="020B0604020202020204" pitchFamily="34" charset="0"/>
                          <a:cs typeface="Arial" panose="020B0604020202020204" pitchFamily="34" charset="0"/>
                        </a:rPr>
                        <a:t>1. </a:t>
                      </a:r>
                      <a:r>
                        <a:rPr lang="en-US" sz="1000" b="0" baseline="0" dirty="0">
                          <a:solidFill>
                            <a:srgbClr val="D9D9D9"/>
                          </a:solidFill>
                          <a:latin typeface="Arial" panose="020B0604020202020204" pitchFamily="34" charset="0"/>
                          <a:cs typeface="Arial" panose="020B0604020202020204" pitchFamily="34" charset="0"/>
                        </a:rPr>
                        <a:t>On the top menu bar click on the VIEW tab and then click on ZOOM. Choose the zoom percentage that works best for you. </a:t>
                      </a:r>
                      <a:br>
                        <a:rPr lang="en-US" sz="1000" b="0" baseline="0" dirty="0">
                          <a:solidFill>
                            <a:srgbClr val="D9D9D9"/>
                          </a:solidFill>
                          <a:latin typeface="Arial" panose="020B0604020202020204" pitchFamily="34" charset="0"/>
                          <a:cs typeface="Arial" panose="020B0604020202020204" pitchFamily="34" charset="0"/>
                        </a:rPr>
                      </a:br>
                      <a:r>
                        <a:rPr lang="en-US" sz="1000" b="0" baseline="0" dirty="0">
                          <a:solidFill>
                            <a:srgbClr val="FFC000"/>
                          </a:solidFill>
                          <a:latin typeface="Arial" panose="020B0604020202020204" pitchFamily="34" charset="0"/>
                          <a:cs typeface="Arial" panose="020B0604020202020204" pitchFamily="34" charset="0"/>
                        </a:rPr>
                        <a:t>2. </a:t>
                      </a:r>
                      <a:r>
                        <a:rPr lang="en-US" sz="1000" b="0" baseline="0" dirty="0">
                          <a:solidFill>
                            <a:srgbClr val="D9D9D9"/>
                          </a:solidFill>
                          <a:latin typeface="Arial" panose="020B0604020202020204" pitchFamily="34" charset="0"/>
                          <a:cs typeface="Arial" panose="020B0604020202020204" pitchFamily="34" charset="0"/>
                        </a:rPr>
                        <a:t>For better zoom flexibility, use the zoom slider at the bottom right of the window.</a:t>
                      </a:r>
                    </a:p>
                  </a:txBody>
                  <a:tcPr marL="105158" marR="52579" marT="69009" marB="23003">
                    <a:solidFill>
                      <a:srgbClr val="010101"/>
                    </a:solidFill>
                  </a:tcPr>
                </a:tc>
                <a:extLst>
                  <a:ext uri="{0D108BD9-81ED-4DB2-BD59-A6C34878D82A}">
                    <a16:rowId xmlns:a16="http://schemas.microsoft.com/office/drawing/2014/main" val="10001"/>
                  </a:ext>
                </a:extLst>
              </a:tr>
              <a:tr h="910736">
                <a:tc gridSpan="2">
                  <a:txBody>
                    <a:bodyPr/>
                    <a:lstStyle/>
                    <a:p>
                      <a:pPr marL="0" marR="0" lvl="0" indent="0" algn="l" defTabSz="4388900" rtl="0" eaLnBrk="1" fontAlgn="auto" latinLnBrk="0" hangingPunct="1">
                        <a:lnSpc>
                          <a:spcPct val="100000"/>
                        </a:lnSpc>
                        <a:spcBef>
                          <a:spcPts val="0"/>
                        </a:spcBef>
                        <a:spcAft>
                          <a:spcPts val="0"/>
                        </a:spcAft>
                        <a:buClrTx/>
                        <a:buSzTx/>
                        <a:buFontTx/>
                        <a:buNone/>
                        <a:tabLst/>
                        <a:defRPr/>
                      </a:pPr>
                      <a:r>
                        <a:rPr lang="en-US" sz="1200" b="1" baseline="0" dirty="0">
                          <a:solidFill>
                            <a:srgbClr val="FFC000"/>
                          </a:solidFill>
                          <a:latin typeface="Arial" panose="020B0604020202020204" pitchFamily="34" charset="0"/>
                          <a:cs typeface="Arial" panose="020B0604020202020204" pitchFamily="34" charset="0"/>
                        </a:rPr>
                        <a:t>Ruler and Guides</a:t>
                      </a:r>
                      <a:r>
                        <a:rPr lang="en-US" sz="1000" b="0" baseline="0" dirty="0">
                          <a:solidFill>
                            <a:srgbClr val="FFC000"/>
                          </a:solidFill>
                          <a:latin typeface="Arial" panose="020B0604020202020204" pitchFamily="34" charset="0"/>
                          <a:cs typeface="Arial" panose="020B0604020202020204" pitchFamily="34" charset="0"/>
                        </a:rPr>
                        <a:t/>
                      </a:r>
                      <a:br>
                        <a:rPr lang="en-US" sz="1000" b="0" baseline="0" dirty="0">
                          <a:solidFill>
                            <a:srgbClr val="FFC000"/>
                          </a:solidFill>
                          <a:latin typeface="Arial" panose="020B0604020202020204" pitchFamily="34" charset="0"/>
                          <a:cs typeface="Arial" panose="020B0604020202020204" pitchFamily="34" charset="0"/>
                        </a:rPr>
                      </a:br>
                      <a:r>
                        <a:rPr lang="en-US" sz="1000" b="0" baseline="0" dirty="0">
                          <a:solidFill>
                            <a:srgbClr val="D9D9D9"/>
                          </a:solidFill>
                          <a:latin typeface="Arial" panose="020B0604020202020204" pitchFamily="34" charset="0"/>
                          <a:cs typeface="Arial" panose="020B0604020202020204" pitchFamily="34" charset="0"/>
                        </a:rPr>
                        <a:t>The dotted lines on his poster template are guides.  The horizontal and vertical guides will help you align your poster elements accurately. Text boxes and other elements will ”snap” to the guides and stay within the boundaries of the columns. To hide the guides go to VIEW and uncheck the Guides box.</a:t>
                      </a:r>
                    </a:p>
                  </a:txBody>
                  <a:tcPr marL="142161" marR="71080" marT="106621" marB="35540">
                    <a:solidFill>
                      <a:srgbClr val="010101"/>
                    </a:solidFill>
                  </a:tcPr>
                </a:tc>
                <a:tc hMerge="1">
                  <a:txBody>
                    <a:bodyPr/>
                    <a:lstStyle/>
                    <a:p>
                      <a:endParaRPr lang="en-US" sz="2400" b="0" baseline="0" dirty="0">
                        <a:solidFill>
                          <a:schemeClr val="bg1"/>
                        </a:solidFill>
                        <a:latin typeface="Arial" panose="020B0604020202020204" pitchFamily="34" charset="0"/>
                        <a:cs typeface="Arial" panose="020B0604020202020204" pitchFamily="34" charset="0"/>
                      </a:endParaRPr>
                    </a:p>
                  </a:txBody>
                  <a:tcPr marL="182880" marT="137160">
                    <a:solidFill>
                      <a:schemeClr val="tx1">
                        <a:lumMod val="95000"/>
                        <a:lumOff val="5000"/>
                      </a:schemeClr>
                    </a:solidFill>
                  </a:tcPr>
                </a:tc>
                <a:extLst>
                  <a:ext uri="{0D108BD9-81ED-4DB2-BD59-A6C34878D82A}">
                    <a16:rowId xmlns:a16="http://schemas.microsoft.com/office/drawing/2014/main" val="10002"/>
                  </a:ext>
                </a:extLst>
              </a:tr>
              <a:tr h="1924157">
                <a:tc>
                  <a:txBody>
                    <a:bodyPr/>
                    <a:lstStyle/>
                    <a:p>
                      <a:endParaRPr lang="en-US" sz="1000" dirty="0">
                        <a:solidFill>
                          <a:srgbClr val="1F3A4E"/>
                        </a:solidFill>
                      </a:endParaRPr>
                    </a:p>
                  </a:txBody>
                  <a:tcPr marL="52579" marR="52579" marT="23003" marB="23003">
                    <a:blipFill rotWithShape="1">
                      <a:blip r:embed="rId4"/>
                      <a:stretch>
                        <a:fillRect/>
                      </a:stretch>
                    </a:blipFill>
                  </a:tcPr>
                </a:tc>
                <a:tc>
                  <a:txBody>
                    <a:bodyPr/>
                    <a:lstStyle/>
                    <a:p>
                      <a:pPr marL="0" lvl="1" indent="0" algn="l" defTabSz="114300"/>
                      <a:r>
                        <a:rPr lang="en-US" sz="1200" b="1" baseline="0" dirty="0">
                          <a:solidFill>
                            <a:srgbClr val="FFC000"/>
                          </a:solidFill>
                          <a:latin typeface="Arial" panose="020B0604020202020204" pitchFamily="34" charset="0"/>
                          <a:cs typeface="Arial" panose="020B0604020202020204" pitchFamily="34" charset="0"/>
                        </a:rPr>
                        <a:t>Headers and text containers</a:t>
                      </a:r>
                      <a:r>
                        <a:rPr lang="en-US" sz="1000" b="0" baseline="0" dirty="0">
                          <a:solidFill>
                            <a:schemeClr val="bg1"/>
                          </a:solidFill>
                          <a:latin typeface="Arial" panose="020B0604020202020204" pitchFamily="34" charset="0"/>
                          <a:cs typeface="Arial" panose="020B0604020202020204" pitchFamily="34" charset="0"/>
                        </a:rPr>
                        <a:t/>
                      </a:r>
                      <a:br>
                        <a:rPr lang="en-US" sz="1000" b="0" baseline="0" dirty="0">
                          <a:solidFill>
                            <a:schemeClr val="bg1"/>
                          </a:solidFill>
                          <a:latin typeface="Arial" panose="020B0604020202020204" pitchFamily="34" charset="0"/>
                          <a:cs typeface="Arial" panose="020B0604020202020204" pitchFamily="34" charset="0"/>
                        </a:rPr>
                      </a:br>
                      <a:r>
                        <a:rPr lang="en-US" sz="1000" b="0" baseline="0" dirty="0">
                          <a:solidFill>
                            <a:srgbClr val="D9D9D9"/>
                          </a:solidFill>
                          <a:latin typeface="Arial" panose="020B0604020202020204" pitchFamily="34" charset="0"/>
                          <a:cs typeface="Arial" panose="020B0604020202020204" pitchFamily="34" charset="0"/>
                        </a:rPr>
                        <a:t>Included in this template are commonly used section headers such as Abstract, Objectives, Methods, Results, etc. </a:t>
                      </a:r>
                      <a:r>
                        <a:rPr lang="en-US" sz="1000" b="0" baseline="0" dirty="0">
                          <a:solidFill>
                            <a:schemeClr val="bg1"/>
                          </a:solidFill>
                          <a:latin typeface="Arial" panose="020B0604020202020204" pitchFamily="34" charset="0"/>
                          <a:cs typeface="Arial" panose="020B0604020202020204" pitchFamily="34" charset="0"/>
                        </a:rPr>
                        <a:t/>
                      </a:r>
                      <a:br>
                        <a:rPr lang="en-US" sz="1000" b="0" baseline="0" dirty="0">
                          <a:solidFill>
                            <a:schemeClr val="bg1"/>
                          </a:solidFill>
                          <a:latin typeface="Arial" panose="020B0604020202020204" pitchFamily="34" charset="0"/>
                          <a:cs typeface="Arial" panose="020B0604020202020204" pitchFamily="34" charset="0"/>
                        </a:rPr>
                      </a:br>
                      <a:r>
                        <a:rPr lang="en-US" sz="1000" b="0" baseline="0" dirty="0">
                          <a:solidFill>
                            <a:srgbClr val="FFC000"/>
                          </a:solidFill>
                          <a:latin typeface="Arial" panose="020B0604020202020204" pitchFamily="34" charset="0"/>
                          <a:cs typeface="Arial" panose="020B0604020202020204" pitchFamily="34" charset="0"/>
                        </a:rPr>
                        <a:t>-</a:t>
                      </a:r>
                      <a:r>
                        <a:rPr lang="en-US" sz="1000" b="0" baseline="0" dirty="0">
                          <a:solidFill>
                            <a:schemeClr val="bg1"/>
                          </a:solidFill>
                          <a:latin typeface="Arial" panose="020B0604020202020204" pitchFamily="34" charset="0"/>
                          <a:cs typeface="Arial" panose="020B0604020202020204" pitchFamily="34" charset="0"/>
                        </a:rPr>
                        <a:t> </a:t>
                      </a:r>
                      <a:r>
                        <a:rPr lang="en-US" sz="1000" b="0" baseline="0" dirty="0">
                          <a:solidFill>
                            <a:srgbClr val="D9D9D9"/>
                          </a:solidFill>
                          <a:latin typeface="Arial" panose="020B0604020202020204" pitchFamily="34" charset="0"/>
                          <a:cs typeface="Arial" panose="020B0604020202020204" pitchFamily="34" charset="0"/>
                        </a:rPr>
                        <a:t>Click inside a section header to add its text. </a:t>
                      </a:r>
                      <a:r>
                        <a:rPr lang="en-US" sz="1000" b="0" baseline="0" dirty="0">
                          <a:solidFill>
                            <a:schemeClr val="bg1"/>
                          </a:solidFill>
                          <a:latin typeface="Arial" panose="020B0604020202020204" pitchFamily="34" charset="0"/>
                          <a:cs typeface="Arial" panose="020B0604020202020204" pitchFamily="34" charset="0"/>
                        </a:rPr>
                        <a:t/>
                      </a:r>
                      <a:br>
                        <a:rPr lang="en-US" sz="1000" b="0" baseline="0" dirty="0">
                          <a:solidFill>
                            <a:schemeClr val="bg1"/>
                          </a:solidFill>
                          <a:latin typeface="Arial" panose="020B0604020202020204" pitchFamily="34" charset="0"/>
                          <a:cs typeface="Arial" panose="020B0604020202020204" pitchFamily="34" charset="0"/>
                        </a:rPr>
                      </a:br>
                      <a:r>
                        <a:rPr lang="en-US" sz="1000" b="0" baseline="0" dirty="0">
                          <a:solidFill>
                            <a:srgbClr val="FFC000"/>
                          </a:solidFill>
                          <a:latin typeface="Arial" panose="020B0604020202020204" pitchFamily="34" charset="0"/>
                          <a:cs typeface="Arial" panose="020B0604020202020204" pitchFamily="34" charset="0"/>
                        </a:rPr>
                        <a:t>-</a:t>
                      </a:r>
                      <a:r>
                        <a:rPr lang="en-US" sz="1000" b="0" baseline="0" dirty="0">
                          <a:solidFill>
                            <a:schemeClr val="bg1"/>
                          </a:solidFill>
                          <a:latin typeface="Arial" panose="020B0604020202020204" pitchFamily="34" charset="0"/>
                          <a:cs typeface="Arial" panose="020B0604020202020204" pitchFamily="34" charset="0"/>
                        </a:rPr>
                        <a:t> </a:t>
                      </a:r>
                      <a:r>
                        <a:rPr lang="en-US" sz="1000" b="0" baseline="0" dirty="0">
                          <a:solidFill>
                            <a:srgbClr val="D9D9D9"/>
                          </a:solidFill>
                          <a:latin typeface="Arial" panose="020B0604020202020204" pitchFamily="34" charset="0"/>
                          <a:cs typeface="Arial" panose="020B0604020202020204" pitchFamily="34" charset="0"/>
                        </a:rPr>
                        <a:t>To add another header, click on edge of the section box so that it is outlined. Copy and paste it. </a:t>
                      </a:r>
                      <a:r>
                        <a:rPr lang="en-US" sz="1000" b="0" baseline="0" dirty="0">
                          <a:solidFill>
                            <a:schemeClr val="bg1"/>
                          </a:solidFill>
                          <a:latin typeface="Arial" panose="020B0604020202020204" pitchFamily="34" charset="0"/>
                          <a:cs typeface="Arial" panose="020B0604020202020204" pitchFamily="34" charset="0"/>
                        </a:rPr>
                        <a:t/>
                      </a:r>
                      <a:br>
                        <a:rPr lang="en-US" sz="1000" b="0" baseline="0" dirty="0">
                          <a:solidFill>
                            <a:schemeClr val="bg1"/>
                          </a:solidFill>
                          <a:latin typeface="Arial" panose="020B0604020202020204" pitchFamily="34" charset="0"/>
                          <a:cs typeface="Arial" panose="020B0604020202020204" pitchFamily="34" charset="0"/>
                        </a:rPr>
                      </a:br>
                      <a:r>
                        <a:rPr lang="en-US" sz="1000" b="0" baseline="0" dirty="0">
                          <a:solidFill>
                            <a:srgbClr val="FFC000"/>
                          </a:solidFill>
                          <a:latin typeface="Arial" panose="020B0604020202020204" pitchFamily="34" charset="0"/>
                          <a:cs typeface="Arial" panose="020B0604020202020204" pitchFamily="34" charset="0"/>
                        </a:rPr>
                        <a:t>-</a:t>
                      </a:r>
                      <a:r>
                        <a:rPr lang="en-US" sz="1000" b="0" baseline="0" dirty="0">
                          <a:solidFill>
                            <a:schemeClr val="bg1"/>
                          </a:solidFill>
                          <a:latin typeface="Arial" panose="020B0604020202020204" pitchFamily="34" charset="0"/>
                          <a:cs typeface="Arial" panose="020B0604020202020204" pitchFamily="34" charset="0"/>
                        </a:rPr>
                        <a:t> </a:t>
                      </a:r>
                      <a:r>
                        <a:rPr lang="en-US" sz="1000" b="0" baseline="0" dirty="0">
                          <a:solidFill>
                            <a:srgbClr val="D9D9D9"/>
                          </a:solidFill>
                          <a:latin typeface="Arial" panose="020B0604020202020204" pitchFamily="34" charset="0"/>
                          <a:cs typeface="Arial" panose="020B0604020202020204" pitchFamily="34" charset="0"/>
                        </a:rPr>
                        <a:t>To increase its size, click on the white circles and expand to the the desired size.</a:t>
                      </a:r>
                    </a:p>
                  </a:txBody>
                  <a:tcPr marL="105158" marR="52579" marT="69009" marB="23003">
                    <a:solidFill>
                      <a:srgbClr val="010101"/>
                    </a:solidFill>
                  </a:tcPr>
                </a:tc>
                <a:extLst>
                  <a:ext uri="{0D108BD9-81ED-4DB2-BD59-A6C34878D82A}">
                    <a16:rowId xmlns:a16="http://schemas.microsoft.com/office/drawing/2014/main" val="10003"/>
                  </a:ext>
                </a:extLst>
              </a:tr>
              <a:tr h="1770596">
                <a:tc gridSpan="2">
                  <a:txBody>
                    <a:bodyPr/>
                    <a:lstStyle/>
                    <a:p>
                      <a:r>
                        <a:rPr lang="en-US" sz="1200" b="1" dirty="0">
                          <a:solidFill>
                            <a:srgbClr val="FFC000"/>
                          </a:solidFill>
                          <a:latin typeface="Arial" panose="020B0604020202020204" pitchFamily="34" charset="0"/>
                          <a:cs typeface="Arial" panose="020B0604020202020204" pitchFamily="34" charset="0"/>
                        </a:rPr>
                        <a:t>Adding content to the poster</a:t>
                      </a:r>
                    </a:p>
                    <a:p>
                      <a:r>
                        <a:rPr lang="en-US" sz="1000" baseline="0" dirty="0">
                          <a:solidFill>
                            <a:srgbClr val="D9D9D9"/>
                          </a:solidFill>
                          <a:latin typeface="Arial" panose="020B0604020202020204" pitchFamily="34" charset="0"/>
                          <a:cs typeface="Arial" panose="020B0604020202020204" pitchFamily="34" charset="0"/>
                        </a:rPr>
                        <a:t>Start by adding your text to each section without spending too much time with formatting. Use the default font size even if your text extends beyond the bottom of the poster. Continue until you have added all your content including text, graphics, photos, etc. Once you finish adding your content you can go back and format your text as needed.</a:t>
                      </a:r>
                    </a:p>
                    <a:p>
                      <a:pPr marL="342900" indent="-342900">
                        <a:buFontTx/>
                        <a:buChar char="-"/>
                      </a:pPr>
                      <a:r>
                        <a:rPr lang="en-US" sz="1000" baseline="0" dirty="0">
                          <a:solidFill>
                            <a:srgbClr val="D9D9D9"/>
                          </a:solidFill>
                          <a:latin typeface="Arial" panose="020B0604020202020204" pitchFamily="34" charset="0"/>
                          <a:cs typeface="Arial" panose="020B0604020202020204" pitchFamily="34" charset="0"/>
                        </a:rPr>
                        <a:t>If you run out of room, try to reduce the size of your fonts and/or the size of your graphics. If there is a lot of empty space try to increase your font sizes and the size of your graphics. The font used for references can be smaller.</a:t>
                      </a:r>
                      <a:endParaRPr lang="en-US" sz="1000" dirty="0">
                        <a:solidFill>
                          <a:srgbClr val="D9D9D9"/>
                        </a:solidFill>
                        <a:latin typeface="Arial" panose="020B0604020202020204" pitchFamily="34" charset="0"/>
                        <a:cs typeface="Arial" panose="020B0604020202020204" pitchFamily="34" charset="0"/>
                      </a:endParaRPr>
                    </a:p>
                  </a:txBody>
                  <a:tcPr marL="142161" marR="71080" marT="106621" marB="35540">
                    <a:solidFill>
                      <a:srgbClr val="010101"/>
                    </a:solidFill>
                  </a:tcPr>
                </a:tc>
                <a:tc hMerge="1">
                  <a:txBody>
                    <a:bodyPr/>
                    <a:lstStyle/>
                    <a:p>
                      <a:endParaRPr lang="en-US" sz="2400" dirty="0">
                        <a:solidFill>
                          <a:schemeClr val="bg1"/>
                        </a:solidFill>
                        <a:latin typeface="Arial" panose="020B0604020202020204" pitchFamily="34" charset="0"/>
                        <a:cs typeface="Arial" panose="020B0604020202020204" pitchFamily="34" charset="0"/>
                      </a:endParaRPr>
                    </a:p>
                  </a:txBody>
                  <a:tcPr marL="182880" marT="137160">
                    <a:solidFill>
                      <a:srgbClr val="010101"/>
                    </a:solidFill>
                  </a:tcPr>
                </a:tc>
                <a:extLst>
                  <a:ext uri="{0D108BD9-81ED-4DB2-BD59-A6C34878D82A}">
                    <a16:rowId xmlns:a16="http://schemas.microsoft.com/office/drawing/2014/main" val="10004"/>
                  </a:ext>
                </a:extLst>
              </a:tr>
              <a:tr h="1196281">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1200" b="1" noProof="0" dirty="0">
                          <a:solidFill>
                            <a:srgbClr val="FFC000"/>
                          </a:solidFill>
                          <a:latin typeface="Arial" panose="020B0604020202020204" pitchFamily="34" charset="0"/>
                          <a:cs typeface="Arial" panose="020B0604020202020204" pitchFamily="34" charset="0"/>
                        </a:rPr>
                        <a:t>Photos</a:t>
                      </a:r>
                    </a:p>
                    <a:p>
                      <a:pPr marL="0" marR="0" lvl="0" indent="0" algn="l" defTabSz="9779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D9D9D9"/>
                          </a:solidFill>
                          <a:effectLst/>
                          <a:uLnTx/>
                          <a:uFillTx/>
                          <a:latin typeface="Arial"/>
                          <a:ea typeface="+mn-ea"/>
                          <a:cs typeface="Arial"/>
                        </a:rPr>
                        <a:t>You can add photos by dragging and dropping from your desktop, copy and paste, or by going to INSERT &gt; PICTURES. Resize images proportionally by holding down the SHIFT key and dragging one of the white corner handles (dots). For a professional-looking poster, do not distort your images by stretching them disproportionally.</a:t>
                      </a:r>
                    </a:p>
                  </a:txBody>
                  <a:tcPr marL="71080" marR="71080" marT="35540" marB="35540">
                    <a:solidFill>
                      <a:srgbClr val="010101"/>
                    </a:solidFill>
                  </a:tcPr>
                </a:tc>
                <a:tc hMerge="1">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2200" noProof="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5"/>
                  </a:ext>
                </a:extLst>
              </a:tr>
              <a:tr h="1153772">
                <a:tc gridSpan="2">
                  <a:txBody>
                    <a:bodyPr/>
                    <a:lstStyle/>
                    <a:p>
                      <a:endParaRPr lang="en-US" sz="1000" dirty="0">
                        <a:solidFill>
                          <a:schemeClr val="bg1"/>
                        </a:solidFill>
                        <a:latin typeface="Arial" panose="020B0604020202020204" pitchFamily="34" charset="0"/>
                        <a:cs typeface="Arial" panose="020B0604020202020204" pitchFamily="34" charset="0"/>
                      </a:endParaRPr>
                    </a:p>
                  </a:txBody>
                  <a:tcPr marL="71080" marR="71080" marT="35540" marB="35540">
                    <a:blipFill rotWithShape="1">
                      <a:blip r:embed="rId5"/>
                      <a:stretch>
                        <a:fillRect/>
                      </a:stretch>
                    </a:blipFill>
                  </a:tcPr>
                </a:tc>
                <a:tc hMerge="1">
                  <a:txBody>
                    <a:bodyPr/>
                    <a:lstStyle/>
                    <a:p>
                      <a:endParaRPr lang="en-US" sz="2400" dirty="0">
                        <a:solidFill>
                          <a:srgbClr val="1F3A4E"/>
                        </a:solidFill>
                      </a:endParaRPr>
                    </a:p>
                  </a:txBody>
                  <a:tcPr/>
                </a:tc>
                <a:extLst>
                  <a:ext uri="{0D108BD9-81ED-4DB2-BD59-A6C34878D82A}">
                    <a16:rowId xmlns:a16="http://schemas.microsoft.com/office/drawing/2014/main" val="10006"/>
                  </a:ext>
                </a:extLst>
              </a:tr>
              <a:tr h="644151">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1200" b="1" noProof="0" dirty="0">
                          <a:solidFill>
                            <a:srgbClr val="FFC000"/>
                          </a:solidFill>
                          <a:latin typeface="Arial"/>
                          <a:cs typeface="Arial"/>
                        </a:rPr>
                        <a:t>Quality check your graphics</a:t>
                      </a:r>
                    </a:p>
                    <a:p>
                      <a:pPr marL="0" marR="0" lvl="0" indent="0" algn="l" defTabSz="1518341" rtl="0" eaLnBrk="1" fontAlgn="auto" latinLnBrk="0" hangingPunct="1">
                        <a:lnSpc>
                          <a:spcPct val="100000"/>
                        </a:lnSpc>
                        <a:spcBef>
                          <a:spcPts val="0"/>
                        </a:spcBef>
                        <a:spcAft>
                          <a:spcPts val="0"/>
                        </a:spcAft>
                        <a:buClrTx/>
                        <a:buSzTx/>
                        <a:buFontTx/>
                        <a:buNone/>
                        <a:tabLst/>
                        <a:defRPr/>
                      </a:pPr>
                      <a:r>
                        <a:rPr lang="en-US" sz="1000" noProof="0" dirty="0">
                          <a:solidFill>
                            <a:srgbClr val="D9D9D9"/>
                          </a:solidFill>
                          <a:latin typeface="Arial"/>
                          <a:cs typeface="Arial"/>
                        </a:rPr>
                        <a:t>Zoom in and look at your images at 100%-200% magnification. If they look clear, they will print well. </a:t>
                      </a:r>
                    </a:p>
                  </a:txBody>
                  <a:tcPr marL="71080" marR="71080" marT="35540" marB="35540">
                    <a:solidFill>
                      <a:srgbClr val="010101"/>
                    </a:solidFill>
                  </a:tcPr>
                </a:tc>
                <a:tc hMerge="1">
                  <a:txBody>
                    <a:bodyPr/>
                    <a:lstStyle/>
                    <a:p>
                      <a:endParaRPr lang="en-US" sz="2400" dirty="0">
                        <a:solidFill>
                          <a:srgbClr val="1F3A4E"/>
                        </a:solidFill>
                      </a:endParaRPr>
                    </a:p>
                  </a:txBody>
                  <a:tcPr>
                    <a:solidFill>
                      <a:schemeClr val="tx1">
                        <a:lumMod val="95000"/>
                        <a:lumOff val="5000"/>
                      </a:schemeClr>
                    </a:solidFill>
                  </a:tcPr>
                </a:tc>
                <a:extLst>
                  <a:ext uri="{0D108BD9-81ED-4DB2-BD59-A6C34878D82A}">
                    <a16:rowId xmlns:a16="http://schemas.microsoft.com/office/drawing/2014/main" val="10007"/>
                  </a:ext>
                </a:extLst>
              </a:tr>
              <a:tr h="1603624">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1000" noProof="0" dirty="0">
                        <a:solidFill>
                          <a:schemeClr val="bg1"/>
                        </a:solidFill>
                        <a:latin typeface="Arial"/>
                        <a:cs typeface="Arial"/>
                      </a:endParaRPr>
                    </a:p>
                  </a:txBody>
                  <a:tcPr marL="71080" marR="71080" marT="35540" marB="35540">
                    <a:blipFill rotWithShape="1">
                      <a:blip r:embed="rId6"/>
                      <a:stretch>
                        <a:fillRect/>
                      </a:stretch>
                    </a:blipFill>
                  </a:tcPr>
                </a:tc>
                <a:tc hMerge="1">
                  <a:txBody>
                    <a:bodyPr/>
                    <a:lstStyle/>
                    <a:p>
                      <a:endParaRPr lang="en-US"/>
                    </a:p>
                  </a:txBody>
                  <a:tcPr/>
                </a:tc>
                <a:extLst>
                  <a:ext uri="{0D108BD9-81ED-4DB2-BD59-A6C34878D82A}">
                    <a16:rowId xmlns:a16="http://schemas.microsoft.com/office/drawing/2014/main" val="10010"/>
                  </a:ext>
                </a:extLst>
              </a:tr>
            </a:tbl>
          </a:graphicData>
        </a:graphic>
      </p:graphicFrame>
      <p:graphicFrame>
        <p:nvGraphicFramePr>
          <p:cNvPr id="17" name="Table 16">
            <a:extLst>
              <a:ext uri="{FF2B5EF4-FFF2-40B4-BE49-F238E27FC236}">
                <a16:creationId xmlns:a16="http://schemas.microsoft.com/office/drawing/2014/main" id="{BACDD0B0-017D-8142-9D2D-87EF3C641C70}"/>
              </a:ext>
            </a:extLst>
          </p:cNvPr>
          <p:cNvGraphicFramePr>
            <a:graphicFrameLocks noGrp="1"/>
          </p:cNvGraphicFramePr>
          <p:nvPr userDrawn="1">
            <p:extLst>
              <p:ext uri="{D42A27DB-BD31-4B8C-83A1-F6EECF244321}">
                <p14:modId xmlns:p14="http://schemas.microsoft.com/office/powerpoint/2010/main" val="3994703566"/>
              </p:ext>
            </p:extLst>
          </p:nvPr>
        </p:nvGraphicFramePr>
        <p:xfrm>
          <a:off x="29619709" y="0"/>
          <a:ext cx="5621803" cy="16467402"/>
        </p:xfrm>
        <a:graphic>
          <a:graphicData uri="http://schemas.openxmlformats.org/drawingml/2006/table">
            <a:tbl>
              <a:tblPr firstRow="1" bandRow="1">
                <a:tableStyleId>{5C22544A-7EE6-4342-B048-85BDC9FD1C3A}</a:tableStyleId>
              </a:tblPr>
              <a:tblGrid>
                <a:gridCol w="2095685">
                  <a:extLst>
                    <a:ext uri="{9D8B030D-6E8A-4147-A177-3AD203B41FA5}">
                      <a16:colId xmlns:a16="http://schemas.microsoft.com/office/drawing/2014/main" val="20000"/>
                    </a:ext>
                  </a:extLst>
                </a:gridCol>
                <a:gridCol w="681713">
                  <a:extLst>
                    <a:ext uri="{9D8B030D-6E8A-4147-A177-3AD203B41FA5}">
                      <a16:colId xmlns:a16="http://schemas.microsoft.com/office/drawing/2014/main" val="997673227"/>
                    </a:ext>
                  </a:extLst>
                </a:gridCol>
                <a:gridCol w="2844405">
                  <a:extLst>
                    <a:ext uri="{9D8B030D-6E8A-4147-A177-3AD203B41FA5}">
                      <a16:colId xmlns:a16="http://schemas.microsoft.com/office/drawing/2014/main" val="3407509820"/>
                    </a:ext>
                  </a:extLst>
                </a:gridCol>
              </a:tblGrid>
              <a:tr h="646893">
                <a:tc gridSpan="3">
                  <a:txBody>
                    <a:bodyPr/>
                    <a:lstStyle/>
                    <a:p>
                      <a:pPr marL="0" marR="0" indent="0" algn="ctr" defTabSz="4388900" rtl="0" eaLnBrk="1" fontAlgn="auto" latinLnBrk="0" hangingPunct="1">
                        <a:lnSpc>
                          <a:spcPct val="100000"/>
                        </a:lnSpc>
                        <a:spcBef>
                          <a:spcPts val="0"/>
                        </a:spcBef>
                        <a:spcAft>
                          <a:spcPts val="0"/>
                        </a:spcAft>
                        <a:buClrTx/>
                        <a:buSzTx/>
                        <a:buFontTx/>
                        <a:buNone/>
                        <a:tabLst/>
                        <a:defRPr/>
                      </a:pPr>
                      <a:r>
                        <a:rPr lang="en-US" sz="2100" b="0" spc="600" dirty="0">
                          <a:solidFill>
                            <a:srgbClr val="1F3A4E"/>
                          </a:solidFill>
                          <a:latin typeface="Arial Black" panose="020B0A04020102020204" pitchFamily="34" charset="0"/>
                        </a:rPr>
                        <a:t>QUICK START GUIDE</a:t>
                      </a:r>
                      <a:br>
                        <a:rPr lang="en-US" sz="2100" b="0" spc="600" dirty="0">
                          <a:solidFill>
                            <a:srgbClr val="1F3A4E"/>
                          </a:solidFill>
                          <a:latin typeface="Arial Black" panose="020B0A04020102020204" pitchFamily="34" charset="0"/>
                        </a:rPr>
                      </a:br>
                      <a:r>
                        <a:rPr lang="en-US" sz="1700" b="1" spc="0" dirty="0">
                          <a:solidFill>
                            <a:srgbClr val="FF0000"/>
                          </a:solidFill>
                          <a:latin typeface="Trebuchet MS" pitchFamily="34" charset="0"/>
                        </a:rPr>
                        <a:t>(THIS SIDEBAR WILL NOT PRINT)</a:t>
                      </a:r>
                      <a:endParaRPr lang="en-US" sz="2100" b="1" spc="600" dirty="0">
                        <a:solidFill>
                          <a:schemeClr val="bg1"/>
                        </a:solidFill>
                        <a:latin typeface="Trebuchet MS" pitchFamily="34" charset="0"/>
                      </a:endParaRPr>
                    </a:p>
                  </a:txBody>
                  <a:tcPr marL="95264" marR="95264" marT="47632" marB="47632">
                    <a:solidFill>
                      <a:srgbClr val="FFC000"/>
                    </a:solidFill>
                  </a:tcPr>
                </a:tc>
                <a:tc hMerge="1">
                  <a:txBody>
                    <a:bodyPr/>
                    <a:lstStyle/>
                    <a:p>
                      <a:endParaRPr lang="en-US"/>
                    </a:p>
                  </a:txBody>
                  <a:tcPr/>
                </a:tc>
                <a:tc hMerge="1">
                  <a:txBody>
                    <a:bodyPr/>
                    <a:lstStyle/>
                    <a:p>
                      <a:pPr marL="0" marR="0" indent="0" algn="ctr" defTabSz="4388900" rtl="0" eaLnBrk="1" fontAlgn="auto" latinLnBrk="0" hangingPunct="1">
                        <a:lnSpc>
                          <a:spcPct val="100000"/>
                        </a:lnSpc>
                        <a:spcBef>
                          <a:spcPts val="0"/>
                        </a:spcBef>
                        <a:spcAft>
                          <a:spcPts val="0"/>
                        </a:spcAft>
                        <a:buClrTx/>
                        <a:buSzTx/>
                        <a:buFontTx/>
                        <a:buNone/>
                        <a:tabLst/>
                        <a:defRPr/>
                      </a:pPr>
                      <a:endParaRPr lang="en-US" sz="2100" b="1" spc="600" dirty="0">
                        <a:solidFill>
                          <a:schemeClr val="bg1"/>
                        </a:solidFill>
                        <a:latin typeface="Trebuchet MS" pitchFamily="34" charset="0"/>
                      </a:endParaRPr>
                    </a:p>
                  </a:txBody>
                  <a:tcPr marL="95264" marR="95264" marT="47632" marB="47632">
                    <a:solidFill>
                      <a:srgbClr val="FFC000"/>
                    </a:solidFill>
                  </a:tcPr>
                </a:tc>
                <a:extLst>
                  <a:ext uri="{0D108BD9-81ED-4DB2-BD59-A6C34878D82A}">
                    <a16:rowId xmlns:a16="http://schemas.microsoft.com/office/drawing/2014/main" val="10000"/>
                  </a:ext>
                </a:extLst>
              </a:tr>
              <a:tr h="2580081">
                <a:tc gridSpan="3">
                  <a:txBody>
                    <a:bodyPr/>
                    <a:lstStyle/>
                    <a:p>
                      <a:pPr algn="l"/>
                      <a:r>
                        <a:rPr lang="en-US" sz="1500" b="1" baseline="0" dirty="0">
                          <a:solidFill>
                            <a:srgbClr val="FFC000"/>
                          </a:solidFill>
                          <a:latin typeface="Arial" panose="020B0604020202020204" pitchFamily="34" charset="0"/>
                          <a:cs typeface="Arial" panose="020B0604020202020204" pitchFamily="34" charset="0"/>
                        </a:rPr>
                        <a:t>How to change the template colors</a:t>
                      </a:r>
                    </a:p>
                    <a:p>
                      <a:pPr marL="0" indent="0" algn="l" defTabSz="114300"/>
                      <a:r>
                        <a:rPr lang="en-US" sz="1300" b="0" baseline="0" dirty="0">
                          <a:solidFill>
                            <a:srgbClr val="D9D9D9"/>
                          </a:solidFill>
                          <a:latin typeface="Arial" panose="020B0604020202020204" pitchFamily="34" charset="0"/>
                          <a:cs typeface="Arial" panose="020B0604020202020204" pitchFamily="34" charset="0"/>
                        </a:rPr>
                        <a:t>You can change the overall template color theme by clicking on the COLORS dropdown menu under the DESIGN tab. You can see a tutorial here: </a:t>
                      </a:r>
                      <a:r>
                        <a:rPr lang="en-US" sz="1300" dirty="0">
                          <a:solidFill>
                            <a:srgbClr val="FFC000"/>
                          </a:solidFill>
                          <a:hlinkClick r:id="rId7">
                            <a:extLst>
                              <a:ext uri="{A12FA001-AC4F-418D-AE19-62706E023703}">
                                <ahyp:hlinkClr xmlns="" xmlns:ahyp="http://schemas.microsoft.com/office/drawing/2018/hyperlinkcolor" val="tx"/>
                              </a:ext>
                            </a:extLst>
                          </a:hlinkClick>
                        </a:rPr>
                        <a:t>https://www.posterpresentations.com/how-to-change-the-research-poster-template-colors.html</a:t>
                      </a:r>
                      <a:endParaRPr lang="en-US" sz="1300" dirty="0">
                        <a:solidFill>
                          <a:srgbClr val="FFC000"/>
                        </a:solidFill>
                      </a:endParaRPr>
                    </a:p>
                    <a:p>
                      <a:pPr marL="0" indent="0" algn="l" defTabSz="114300"/>
                      <a:endParaRPr lang="en-US" sz="1300" b="0" baseline="0" dirty="0">
                        <a:solidFill>
                          <a:srgbClr val="D9D9D9"/>
                        </a:solidFill>
                        <a:latin typeface="Arial" panose="020B0604020202020204" pitchFamily="34" charset="0"/>
                        <a:cs typeface="Arial" panose="020B0604020202020204" pitchFamily="34" charset="0"/>
                      </a:endParaRPr>
                    </a:p>
                    <a:p>
                      <a:pPr marL="0" indent="0" algn="l" defTabSz="114300"/>
                      <a:r>
                        <a:rPr lang="en-US" sz="1300" b="0" baseline="0" dirty="0">
                          <a:solidFill>
                            <a:srgbClr val="D9D9D9"/>
                          </a:solidFill>
                          <a:latin typeface="Arial" panose="020B0604020202020204" pitchFamily="34" charset="0"/>
                          <a:cs typeface="Arial" panose="020B0604020202020204" pitchFamily="34" charset="0"/>
                        </a:rPr>
                        <a:t>You can also manually change the color of individual elements by going to VIEW &gt; SLIDE MASTER. On the left side of your screen select the background master where you can change the template background, column sizes, etc. </a:t>
                      </a:r>
                    </a:p>
                    <a:p>
                      <a:pPr marL="0" indent="0" algn="l" defTabSz="114300"/>
                      <a:endParaRPr lang="en-US" sz="1300" b="0" baseline="0" dirty="0">
                        <a:solidFill>
                          <a:srgbClr val="D9D9D9"/>
                        </a:solidFill>
                        <a:latin typeface="Arial" panose="020B0604020202020204" pitchFamily="34" charset="0"/>
                        <a:cs typeface="Arial" panose="020B0604020202020204" pitchFamily="34" charset="0"/>
                      </a:endParaRPr>
                    </a:p>
                    <a:p>
                      <a:pPr marL="0" indent="0" algn="l" defTabSz="114300"/>
                      <a:r>
                        <a:rPr lang="en-US" sz="1300" b="0" baseline="0" dirty="0">
                          <a:solidFill>
                            <a:srgbClr val="D9D9D9"/>
                          </a:solidFill>
                          <a:latin typeface="Arial" panose="020B0604020202020204" pitchFamily="34" charset="0"/>
                          <a:cs typeface="Arial" panose="020B0604020202020204" pitchFamily="34" charset="0"/>
                        </a:rPr>
                        <a:t>After you finish working on the SLIDE MASTER, it is important that you go to VIEW &gt; NORMAL to continue working on your poster. </a:t>
                      </a:r>
                    </a:p>
                  </a:txBody>
                  <a:tcPr marL="95264" marR="95264" marT="47632" marB="47632">
                    <a:solidFill>
                      <a:schemeClr val="tx1"/>
                    </a:solidFill>
                  </a:tcPr>
                </a:tc>
                <a:tc hMerge="1">
                  <a:txBody>
                    <a:bodyPr/>
                    <a:lstStyle/>
                    <a:p>
                      <a:endParaRPr lang="en-US" sz="2400" dirty="0">
                        <a:solidFill>
                          <a:srgbClr val="1F3A4E"/>
                        </a:solidFill>
                      </a:endParaRPr>
                    </a:p>
                  </a:txBody>
                  <a:tcPr marL="182880" marT="137160">
                    <a:blipFill rotWithShape="1">
                      <a:blip r:embed="rId8"/>
                      <a:stretch>
                        <a:fillRect/>
                      </a:stretch>
                    </a:blipFill>
                  </a:tcPr>
                </a:tc>
                <a:tc hMerge="1">
                  <a:txBody>
                    <a:bodyPr/>
                    <a:lstStyle/>
                    <a:p>
                      <a:pPr marL="0" indent="0" algn="l" defTabSz="114300"/>
                      <a:endParaRPr lang="en-US" sz="1300" b="0" baseline="0" dirty="0">
                        <a:solidFill>
                          <a:srgbClr val="D9D9D9"/>
                        </a:solidFill>
                        <a:latin typeface="Arial" panose="020B0604020202020204" pitchFamily="34" charset="0"/>
                        <a:cs typeface="Arial" panose="020B0604020202020204" pitchFamily="34" charset="0"/>
                      </a:endParaRPr>
                    </a:p>
                  </a:txBody>
                  <a:tcPr marL="95264" marR="95264" marT="47632" marB="47632">
                    <a:solidFill>
                      <a:schemeClr val="tx1"/>
                    </a:solidFill>
                  </a:tcPr>
                </a:tc>
                <a:extLst>
                  <a:ext uri="{0D108BD9-81ED-4DB2-BD59-A6C34878D82A}">
                    <a16:rowId xmlns:a16="http://schemas.microsoft.com/office/drawing/2014/main" val="10001"/>
                  </a:ext>
                </a:extLst>
              </a:tr>
              <a:tr h="1352261">
                <a:tc gridSpan="3">
                  <a:txBody>
                    <a:bodyPr/>
                    <a:lstStyle/>
                    <a:p>
                      <a:r>
                        <a:rPr lang="en-US" sz="1500" b="1" dirty="0">
                          <a:solidFill>
                            <a:srgbClr val="FFC000"/>
                          </a:solidFill>
                          <a:latin typeface="Arial" panose="020B0604020202020204" pitchFamily="34" charset="0"/>
                          <a:cs typeface="Arial" panose="020B0604020202020204" pitchFamily="34" charset="0"/>
                        </a:rPr>
                        <a:t>How to change the column layout configuration</a:t>
                      </a:r>
                    </a:p>
                    <a:p>
                      <a:r>
                        <a:rPr lang="en-US" sz="1300" dirty="0">
                          <a:solidFill>
                            <a:srgbClr val="D9D9D9"/>
                          </a:solidFill>
                          <a:latin typeface="Arial" panose="020B0604020202020204" pitchFamily="34" charset="0"/>
                          <a:cs typeface="Arial" panose="020B0604020202020204" pitchFamily="34" charset="0"/>
                        </a:rPr>
                        <a:t>You can manually change the configuration on the columns by going to VIEW &gt; SLIDE MASTER. You can delete columns, resize them or modify them as needed for your layout. </a:t>
                      </a:r>
                    </a:p>
                    <a:p>
                      <a:pPr marL="0" marR="0" indent="0" algn="l" defTabSz="3765366" rtl="0" eaLnBrk="1" fontAlgn="auto" latinLnBrk="0" hangingPunct="1">
                        <a:lnSpc>
                          <a:spcPct val="100000"/>
                        </a:lnSpc>
                        <a:spcBef>
                          <a:spcPts val="0"/>
                        </a:spcBef>
                        <a:spcAft>
                          <a:spcPts val="0"/>
                        </a:spcAft>
                        <a:buClrTx/>
                        <a:buSzTx/>
                        <a:buFontTx/>
                        <a:buNone/>
                        <a:tabLst/>
                        <a:defRPr/>
                      </a:pPr>
                      <a:r>
                        <a:rPr lang="en-US" sz="1300" dirty="0">
                          <a:solidFill>
                            <a:srgbClr val="D9D9D9"/>
                          </a:solidFill>
                          <a:latin typeface="Arial" panose="020B0604020202020204" pitchFamily="34" charset="0"/>
                          <a:cs typeface="Arial" panose="020B0604020202020204" pitchFamily="34" charset="0"/>
                        </a:rPr>
                        <a:t>You can see a tutorial here: </a:t>
                      </a:r>
                      <a:r>
                        <a:rPr lang="en-US" sz="1300" u="sng" dirty="0">
                          <a:solidFill>
                            <a:srgbClr val="FFC000"/>
                          </a:solidFill>
                          <a:latin typeface="Arial" panose="020B0604020202020204" pitchFamily="34" charset="0"/>
                          <a:cs typeface="Arial" panose="020B0604020202020204" pitchFamily="34" charset="0"/>
                        </a:rPr>
                        <a:t>https://</a:t>
                      </a:r>
                      <a:r>
                        <a:rPr lang="en-US" sz="1300" u="sng" dirty="0" err="1">
                          <a:solidFill>
                            <a:srgbClr val="FFC000"/>
                          </a:solidFill>
                          <a:latin typeface="Arial" panose="020B0604020202020204" pitchFamily="34" charset="0"/>
                          <a:cs typeface="Arial" panose="020B0604020202020204" pitchFamily="34" charset="0"/>
                        </a:rPr>
                        <a:t>www.posterpresentations.com</a:t>
                      </a:r>
                      <a:r>
                        <a:rPr lang="en-US" sz="1300" u="sng" dirty="0">
                          <a:solidFill>
                            <a:srgbClr val="FFC000"/>
                          </a:solidFill>
                          <a:latin typeface="Arial" panose="020B0604020202020204" pitchFamily="34" charset="0"/>
                          <a:cs typeface="Arial" panose="020B0604020202020204" pitchFamily="34" charset="0"/>
                        </a:rPr>
                        <a:t>/how-to-change-the-column-</a:t>
                      </a:r>
                      <a:r>
                        <a:rPr lang="en-US" sz="1300" u="sng" dirty="0" err="1">
                          <a:solidFill>
                            <a:srgbClr val="FFC000"/>
                          </a:solidFill>
                          <a:latin typeface="Arial" panose="020B0604020202020204" pitchFamily="34" charset="0"/>
                          <a:cs typeface="Arial" panose="020B0604020202020204" pitchFamily="34" charset="0"/>
                        </a:rPr>
                        <a:t>configuration.html</a:t>
                      </a:r>
                      <a:endParaRPr lang="en-US" sz="4400" u="sng" dirty="0">
                        <a:solidFill>
                          <a:srgbClr val="FFC000"/>
                        </a:solidFill>
                      </a:endParaRPr>
                    </a:p>
                  </a:txBody>
                  <a:tcPr marL="190527" marR="95264" marT="142896" marB="47632">
                    <a:solidFill>
                      <a:schemeClr val="tx1"/>
                    </a:solidFill>
                  </a:tcPr>
                </a:tc>
                <a:tc hMerge="1">
                  <a:txBody>
                    <a:bodyPr/>
                    <a:lstStyle/>
                    <a:p>
                      <a:endParaRPr lang="en-US" sz="2400" dirty="0">
                        <a:solidFill>
                          <a:srgbClr val="1F3A4E"/>
                        </a:solidFill>
                      </a:endParaRPr>
                    </a:p>
                  </a:txBody>
                  <a:tcPr marL="182880" marT="137160">
                    <a:blipFill rotWithShape="1">
                      <a:blip r:embed="rId9"/>
                      <a:stretch>
                        <a:fillRect/>
                      </a:stretch>
                    </a:blipFill>
                  </a:tcPr>
                </a:tc>
                <a:tc hMerge="1">
                  <a:txBody>
                    <a:bodyPr/>
                    <a:lstStyle/>
                    <a:p>
                      <a:pPr marL="0" marR="0" indent="0" algn="l" defTabSz="3765366" rtl="0" eaLnBrk="1" fontAlgn="auto" latinLnBrk="0" hangingPunct="1">
                        <a:lnSpc>
                          <a:spcPct val="100000"/>
                        </a:lnSpc>
                        <a:spcBef>
                          <a:spcPts val="0"/>
                        </a:spcBef>
                        <a:spcAft>
                          <a:spcPts val="0"/>
                        </a:spcAft>
                        <a:buClrTx/>
                        <a:buSzTx/>
                        <a:buFontTx/>
                        <a:buNone/>
                        <a:tabLst/>
                        <a:defRPr/>
                      </a:pPr>
                      <a:endParaRPr lang="en-US" sz="4400" u="sng" dirty="0">
                        <a:solidFill>
                          <a:srgbClr val="FFC000"/>
                        </a:solidFill>
                      </a:endParaRPr>
                    </a:p>
                  </a:txBody>
                  <a:tcPr marL="190527" marR="95264" marT="142896" marB="47632">
                    <a:solidFill>
                      <a:schemeClr val="tx1"/>
                    </a:solidFill>
                  </a:tcPr>
                </a:tc>
                <a:extLst>
                  <a:ext uri="{0D108BD9-81ED-4DB2-BD59-A6C34878D82A}">
                    <a16:rowId xmlns:a16="http://schemas.microsoft.com/office/drawing/2014/main" val="10004"/>
                  </a:ext>
                </a:extLst>
              </a:tr>
              <a:tr h="1587221">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1300" noProof="0" dirty="0">
                        <a:solidFill>
                          <a:srgbClr val="D9D9D9"/>
                        </a:solidFill>
                        <a:latin typeface="Arial" panose="020B0604020202020204" pitchFamily="34" charset="0"/>
                        <a:cs typeface="Arial" panose="020B0604020202020204" pitchFamily="34" charset="0"/>
                      </a:endParaRPr>
                    </a:p>
                  </a:txBody>
                  <a:tcPr marL="95264" marR="95264" marT="47632" marB="47632">
                    <a:blipFill dpi="0" rotWithShape="1">
                      <a:blip r:embed="rId10">
                        <a:extLst>
                          <a:ext uri="{28A0092B-C50C-407E-A947-70E740481C1C}">
                            <a14:useLocalDpi xmlns:a14="http://schemas.microsoft.com/office/drawing/2010/main" val="0"/>
                          </a:ext>
                        </a:extLst>
                      </a:blip>
                      <a:srcRect/>
                      <a:stretch>
                        <a:fillRect/>
                      </a:stretch>
                    </a:blipFill>
                  </a:tcPr>
                </a:tc>
                <a:tc hMerge="1">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1500" b="1" noProof="0">
                          <a:solidFill>
                            <a:srgbClr val="FFC000"/>
                          </a:solidFill>
                          <a:latin typeface="Arial" panose="020B0604020202020204" pitchFamily="34" charset="0"/>
                          <a:cs typeface="Arial" panose="020B0604020202020204" pitchFamily="34" charset="0"/>
                        </a:rPr>
                        <a:t>How to hide the QUICK START GUIDE bars from the sides of the template</a:t>
                      </a:r>
                    </a:p>
                    <a:p>
                      <a:pPr marL="0" marR="0" lvl="0" indent="0" algn="l" defTabSz="114300" rtl="0" eaLnBrk="1" fontAlgn="auto" latinLnBrk="0" hangingPunct="1">
                        <a:lnSpc>
                          <a:spcPct val="100000"/>
                        </a:lnSpc>
                        <a:spcBef>
                          <a:spcPts val="0"/>
                        </a:spcBef>
                        <a:spcAft>
                          <a:spcPts val="0"/>
                        </a:spcAft>
                        <a:buClrTx/>
                        <a:buSzTx/>
                        <a:buFontTx/>
                        <a:buNone/>
                        <a:tabLst/>
                        <a:defRPr/>
                      </a:pPr>
                      <a:r>
                        <a:rPr lang="en-US" sz="1300" noProof="0">
                          <a:solidFill>
                            <a:srgbClr val="D9D9D9"/>
                          </a:solidFill>
                          <a:latin typeface="Arial" panose="020B0604020202020204" pitchFamily="34" charset="0"/>
                          <a:cs typeface="Arial" panose="020B0604020202020204" pitchFamily="34" charset="0"/>
                        </a:rPr>
                        <a:t>The Quick Start</a:t>
                      </a:r>
                      <a:r>
                        <a:rPr lang="en-US" sz="1300" baseline="0" noProof="0">
                          <a:solidFill>
                            <a:srgbClr val="D9D9D9"/>
                          </a:solidFill>
                          <a:latin typeface="Arial" panose="020B0604020202020204" pitchFamily="34" charset="0"/>
                          <a:cs typeface="Arial" panose="020B0604020202020204" pitchFamily="34" charset="0"/>
                        </a:rPr>
                        <a:t> Guides</a:t>
                      </a:r>
                      <a:r>
                        <a:rPr lang="en-US" sz="1300" noProof="0">
                          <a:solidFill>
                            <a:srgbClr val="D9D9D9"/>
                          </a:solidFill>
                          <a:latin typeface="Arial" panose="020B0604020202020204" pitchFamily="34" charset="0"/>
                          <a:cs typeface="Arial" panose="020B0604020202020204" pitchFamily="34" charset="0"/>
                        </a:rPr>
                        <a:t> </a:t>
                      </a:r>
                      <a:r>
                        <a:rPr lang="en-US" sz="1300" u="sng" noProof="0">
                          <a:solidFill>
                            <a:srgbClr val="D9D9D9"/>
                          </a:solidFill>
                          <a:latin typeface="Arial" panose="020B0604020202020204" pitchFamily="34" charset="0"/>
                          <a:cs typeface="Arial" panose="020B0604020202020204" pitchFamily="34" charset="0"/>
                        </a:rPr>
                        <a:t>are outside the template’s printable area</a:t>
                      </a:r>
                      <a:r>
                        <a:rPr lang="en-US" sz="1300" noProof="0">
                          <a:solidFill>
                            <a:srgbClr val="D9D9D9"/>
                          </a:solidFill>
                          <a:latin typeface="Arial" panose="020B0604020202020204" pitchFamily="34" charset="0"/>
                          <a:cs typeface="Arial" panose="020B0604020202020204" pitchFamily="34" charset="0"/>
                        </a:rPr>
                        <a:t> and they will not be on the printed poster</a:t>
                      </a:r>
                      <a:r>
                        <a:rPr lang="en-US" sz="1300" baseline="0" noProof="0">
                          <a:solidFill>
                            <a:srgbClr val="D9D9D9"/>
                          </a:solidFill>
                          <a:latin typeface="Arial" panose="020B0604020202020204" pitchFamily="34" charset="0"/>
                          <a:cs typeface="Arial" panose="020B0604020202020204" pitchFamily="34" charset="0"/>
                        </a:rPr>
                        <a:t>. </a:t>
                      </a: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1300" baseline="0" noProof="0">
                        <a:solidFill>
                          <a:srgbClr val="D9D9D9"/>
                        </a:solidFill>
                        <a:latin typeface="Arial" panose="020B0604020202020204" pitchFamily="34" charset="0"/>
                        <a:cs typeface="Arial" panose="020B0604020202020204" pitchFamily="34" charset="0"/>
                      </a:endParaRPr>
                    </a:p>
                    <a:p>
                      <a:pPr marL="0" marR="0" lvl="0" indent="0" algn="l" defTabSz="114300" rtl="0" eaLnBrk="1" fontAlgn="auto" latinLnBrk="0" hangingPunct="1">
                        <a:lnSpc>
                          <a:spcPct val="100000"/>
                        </a:lnSpc>
                        <a:spcBef>
                          <a:spcPts val="0"/>
                        </a:spcBef>
                        <a:spcAft>
                          <a:spcPts val="0"/>
                        </a:spcAft>
                        <a:buClrTx/>
                        <a:buSzTx/>
                        <a:buFontTx/>
                        <a:buNone/>
                        <a:tabLst/>
                        <a:defRPr/>
                      </a:pPr>
                      <a:r>
                        <a:rPr lang="en-US" sz="1300" baseline="0" noProof="0">
                          <a:solidFill>
                            <a:srgbClr val="D9D9D9"/>
                          </a:solidFill>
                          <a:latin typeface="Arial" panose="020B0604020202020204" pitchFamily="34" charset="0"/>
                          <a:cs typeface="Arial" panose="020B0604020202020204" pitchFamily="34" charset="0"/>
                        </a:rPr>
                        <a:t>If you create a PDF file from your template, the guides will not be included.</a:t>
                      </a: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1300" baseline="0" noProof="0">
                        <a:solidFill>
                          <a:srgbClr val="D9D9D9"/>
                        </a:solidFill>
                        <a:latin typeface="Arial" panose="020B0604020202020204" pitchFamily="34" charset="0"/>
                        <a:cs typeface="Arial" panose="020B0604020202020204" pitchFamily="34" charset="0"/>
                      </a:endParaRPr>
                    </a:p>
                    <a:p>
                      <a:pPr marL="0" marR="0" lvl="0" indent="0" algn="l" defTabSz="114300" rtl="0" eaLnBrk="1" fontAlgn="auto" latinLnBrk="0" hangingPunct="1">
                        <a:lnSpc>
                          <a:spcPct val="100000"/>
                        </a:lnSpc>
                        <a:spcBef>
                          <a:spcPts val="0"/>
                        </a:spcBef>
                        <a:spcAft>
                          <a:spcPts val="0"/>
                        </a:spcAft>
                        <a:buClrTx/>
                        <a:buSzTx/>
                        <a:buFontTx/>
                        <a:buNone/>
                        <a:tabLst/>
                        <a:defRPr/>
                      </a:pPr>
                      <a:r>
                        <a:rPr lang="en-US" sz="1300" baseline="0" noProof="0">
                          <a:solidFill>
                            <a:srgbClr val="D9D9D9"/>
                          </a:solidFill>
                          <a:latin typeface="Arial" panose="020B0604020202020204" pitchFamily="34" charset="0"/>
                          <a:cs typeface="Arial" panose="020B0604020202020204" pitchFamily="34" charset="0"/>
                        </a:rPr>
                        <a:t>To hide the guides click on the </a:t>
                      </a:r>
                      <a:r>
                        <a:rPr lang="en-US" sz="1300" b="1" baseline="0" noProof="0">
                          <a:solidFill>
                            <a:srgbClr val="D9D9D9"/>
                          </a:solidFill>
                          <a:latin typeface="Arial" panose="020B0604020202020204" pitchFamily="34" charset="0"/>
                          <a:cs typeface="Arial" panose="020B0604020202020204" pitchFamily="34" charset="0"/>
                        </a:rPr>
                        <a:t>Home</a:t>
                      </a:r>
                      <a:r>
                        <a:rPr lang="en-US" sz="1300" baseline="0" noProof="0">
                          <a:solidFill>
                            <a:srgbClr val="D9D9D9"/>
                          </a:solidFill>
                          <a:latin typeface="Arial" panose="020B0604020202020204" pitchFamily="34" charset="0"/>
                          <a:cs typeface="Arial" panose="020B0604020202020204" pitchFamily="34" charset="0"/>
                        </a:rPr>
                        <a:t> tab (top of the screen) and then click on the </a:t>
                      </a:r>
                      <a:r>
                        <a:rPr lang="en-US" sz="1300" b="1" baseline="0" noProof="0">
                          <a:solidFill>
                            <a:srgbClr val="D9D9D9"/>
                          </a:solidFill>
                          <a:latin typeface="Arial" panose="020B0604020202020204" pitchFamily="34" charset="0"/>
                          <a:cs typeface="Arial" panose="020B0604020202020204" pitchFamily="34" charset="0"/>
                        </a:rPr>
                        <a:t>Layout</a:t>
                      </a:r>
                      <a:r>
                        <a:rPr lang="en-US" sz="1300" baseline="0" noProof="0">
                          <a:solidFill>
                            <a:srgbClr val="D9D9D9"/>
                          </a:solidFill>
                          <a:latin typeface="Arial" panose="020B0604020202020204" pitchFamily="34" charset="0"/>
                          <a:cs typeface="Arial" panose="020B0604020202020204" pitchFamily="34" charset="0"/>
                        </a:rPr>
                        <a:t> button below to see the available layouts. Choose the </a:t>
                      </a:r>
                      <a:r>
                        <a:rPr lang="en-US" sz="1300" b="1" baseline="0" noProof="0">
                          <a:solidFill>
                            <a:srgbClr val="D9D9D9"/>
                          </a:solidFill>
                          <a:latin typeface="Arial" panose="020B0604020202020204" pitchFamily="34" charset="0"/>
                          <a:cs typeface="Arial" panose="020B0604020202020204" pitchFamily="34" charset="0"/>
                        </a:rPr>
                        <a:t>Without Guides </a:t>
                      </a:r>
                      <a:r>
                        <a:rPr lang="en-US" sz="1300" b="0" baseline="0" noProof="0">
                          <a:solidFill>
                            <a:srgbClr val="D9D9D9"/>
                          </a:solidFill>
                          <a:latin typeface="Arial" panose="020B0604020202020204" pitchFamily="34" charset="0"/>
                          <a:cs typeface="Arial" panose="020B0604020202020204" pitchFamily="34" charset="0"/>
                        </a:rPr>
                        <a:t>layout</a:t>
                      </a:r>
                      <a:r>
                        <a:rPr lang="en-US" sz="1300" baseline="0" noProof="0">
                          <a:solidFill>
                            <a:srgbClr val="D9D9D9"/>
                          </a:solidFill>
                          <a:latin typeface="Arial" panose="020B0604020202020204" pitchFamily="34" charset="0"/>
                          <a:cs typeface="Arial" panose="020B0604020202020204" pitchFamily="34" charset="0"/>
                        </a:rPr>
                        <a:t>.</a:t>
                      </a:r>
                      <a:endParaRPr lang="en-US" sz="1300" noProof="0" dirty="0">
                        <a:solidFill>
                          <a:srgbClr val="D9D9D9"/>
                        </a:solidFill>
                        <a:latin typeface="Arial" panose="020B0604020202020204" pitchFamily="34" charset="0"/>
                        <a:cs typeface="Arial" panose="020B0604020202020204" pitchFamily="34" charset="0"/>
                      </a:endParaRPr>
                    </a:p>
                  </a:txBody>
                  <a:tcPr marL="95264" marR="95264" marT="47632" marB="47632">
                    <a:solidFill>
                      <a:srgbClr val="010101"/>
                    </a:solidFill>
                  </a:tcPr>
                </a:tc>
                <a:tc row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1500" b="1" noProof="0" dirty="0">
                          <a:solidFill>
                            <a:srgbClr val="FFC000"/>
                          </a:solidFill>
                          <a:latin typeface="Arial" panose="020B0604020202020204" pitchFamily="34" charset="0"/>
                          <a:cs typeface="Arial" panose="020B0604020202020204" pitchFamily="34" charset="0"/>
                        </a:rPr>
                        <a:t>How to hide the QUICK START GUIDE bars from the sides of the template</a:t>
                      </a:r>
                    </a:p>
                    <a:p>
                      <a:pPr marL="0" marR="0" lvl="0" indent="0" algn="l" defTabSz="114300" rtl="0" eaLnBrk="1" fontAlgn="auto" latinLnBrk="0" hangingPunct="1">
                        <a:lnSpc>
                          <a:spcPct val="100000"/>
                        </a:lnSpc>
                        <a:spcBef>
                          <a:spcPts val="0"/>
                        </a:spcBef>
                        <a:spcAft>
                          <a:spcPts val="0"/>
                        </a:spcAft>
                        <a:buClrTx/>
                        <a:buSzTx/>
                        <a:buFontTx/>
                        <a:buNone/>
                        <a:tabLst/>
                        <a:defRPr/>
                      </a:pPr>
                      <a:r>
                        <a:rPr lang="en-US" sz="1300" noProof="0" dirty="0">
                          <a:solidFill>
                            <a:srgbClr val="D9D9D9"/>
                          </a:solidFill>
                          <a:latin typeface="Arial" panose="020B0604020202020204" pitchFamily="34" charset="0"/>
                          <a:cs typeface="Arial" panose="020B0604020202020204" pitchFamily="34" charset="0"/>
                        </a:rPr>
                        <a:t>The Quick Start</a:t>
                      </a:r>
                      <a:r>
                        <a:rPr lang="en-US" sz="1300" baseline="0" noProof="0" dirty="0">
                          <a:solidFill>
                            <a:srgbClr val="D9D9D9"/>
                          </a:solidFill>
                          <a:latin typeface="Arial" panose="020B0604020202020204" pitchFamily="34" charset="0"/>
                          <a:cs typeface="Arial" panose="020B0604020202020204" pitchFamily="34" charset="0"/>
                        </a:rPr>
                        <a:t> Guides</a:t>
                      </a:r>
                      <a:r>
                        <a:rPr lang="en-US" sz="1300" noProof="0" dirty="0">
                          <a:solidFill>
                            <a:srgbClr val="D9D9D9"/>
                          </a:solidFill>
                          <a:latin typeface="Arial" panose="020B0604020202020204" pitchFamily="34" charset="0"/>
                          <a:cs typeface="Arial" panose="020B0604020202020204" pitchFamily="34" charset="0"/>
                        </a:rPr>
                        <a:t> </a:t>
                      </a:r>
                      <a:r>
                        <a:rPr lang="en-US" sz="1300" u="sng" noProof="0" dirty="0">
                          <a:solidFill>
                            <a:srgbClr val="D9D9D9"/>
                          </a:solidFill>
                          <a:latin typeface="Arial" panose="020B0604020202020204" pitchFamily="34" charset="0"/>
                          <a:cs typeface="Arial" panose="020B0604020202020204" pitchFamily="34" charset="0"/>
                        </a:rPr>
                        <a:t>are outside the template’s printable area</a:t>
                      </a:r>
                      <a:r>
                        <a:rPr lang="en-US" sz="1300" noProof="0" dirty="0">
                          <a:solidFill>
                            <a:srgbClr val="D9D9D9"/>
                          </a:solidFill>
                          <a:latin typeface="Arial" panose="020B0604020202020204" pitchFamily="34" charset="0"/>
                          <a:cs typeface="Arial" panose="020B0604020202020204" pitchFamily="34" charset="0"/>
                        </a:rPr>
                        <a:t> and they will not be on the printed poster</a:t>
                      </a:r>
                      <a:r>
                        <a:rPr lang="en-US" sz="1300" baseline="0" noProof="0" dirty="0">
                          <a:solidFill>
                            <a:srgbClr val="D9D9D9"/>
                          </a:solidFill>
                          <a:latin typeface="Arial" panose="020B0604020202020204" pitchFamily="34" charset="0"/>
                          <a:cs typeface="Arial" panose="020B0604020202020204" pitchFamily="34" charset="0"/>
                        </a:rPr>
                        <a:t>. </a:t>
                      </a: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1300" baseline="0" noProof="0" dirty="0">
                        <a:solidFill>
                          <a:srgbClr val="D9D9D9"/>
                        </a:solidFill>
                        <a:latin typeface="Arial" panose="020B0604020202020204" pitchFamily="34" charset="0"/>
                        <a:cs typeface="Arial" panose="020B0604020202020204" pitchFamily="34" charset="0"/>
                      </a:endParaRPr>
                    </a:p>
                    <a:p>
                      <a:pPr marL="0" marR="0" lvl="0" indent="0" algn="l" defTabSz="114300" rtl="0" eaLnBrk="1" fontAlgn="auto" latinLnBrk="0" hangingPunct="1">
                        <a:lnSpc>
                          <a:spcPct val="100000"/>
                        </a:lnSpc>
                        <a:spcBef>
                          <a:spcPts val="0"/>
                        </a:spcBef>
                        <a:spcAft>
                          <a:spcPts val="0"/>
                        </a:spcAft>
                        <a:buClrTx/>
                        <a:buSzTx/>
                        <a:buFontTx/>
                        <a:buNone/>
                        <a:tabLst/>
                        <a:defRPr/>
                      </a:pPr>
                      <a:r>
                        <a:rPr lang="en-US" sz="1300" baseline="0" noProof="0" dirty="0">
                          <a:solidFill>
                            <a:srgbClr val="D9D9D9"/>
                          </a:solidFill>
                          <a:latin typeface="Arial" panose="020B0604020202020204" pitchFamily="34" charset="0"/>
                          <a:cs typeface="Arial" panose="020B0604020202020204" pitchFamily="34" charset="0"/>
                        </a:rPr>
                        <a:t>If you create a PDF file from your template, the guides will not be included.</a:t>
                      </a: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1300" baseline="0" noProof="0" dirty="0">
                        <a:solidFill>
                          <a:srgbClr val="D9D9D9"/>
                        </a:solidFill>
                        <a:latin typeface="Arial" panose="020B0604020202020204" pitchFamily="34" charset="0"/>
                        <a:cs typeface="Arial" panose="020B0604020202020204" pitchFamily="34" charset="0"/>
                      </a:endParaRPr>
                    </a:p>
                  </a:txBody>
                  <a:tcPr marL="95264" marR="95264" marT="47632" marB="47632">
                    <a:solidFill>
                      <a:srgbClr val="010101"/>
                    </a:solidFill>
                  </a:tcPr>
                </a:tc>
                <a:extLst>
                  <a:ext uri="{0D108BD9-81ED-4DB2-BD59-A6C34878D82A}">
                    <a16:rowId xmlns:a16="http://schemas.microsoft.com/office/drawing/2014/main" val="10005"/>
                  </a:ext>
                </a:extLst>
              </a:tr>
              <a:tr h="1653209">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1300" baseline="0" noProof="0" dirty="0">
                        <a:solidFill>
                          <a:srgbClr val="D9D9D9"/>
                        </a:solidFill>
                        <a:latin typeface="Arial" panose="020B0604020202020204" pitchFamily="34" charset="0"/>
                        <a:cs typeface="Arial" panose="020B0604020202020204" pitchFamily="34" charset="0"/>
                      </a:endParaRPr>
                    </a:p>
                    <a:p>
                      <a:pPr marL="0" marR="0" lvl="0" indent="0" algn="l" defTabSz="1518341" rtl="0" eaLnBrk="1" fontAlgn="auto" latinLnBrk="0" hangingPunct="1">
                        <a:lnSpc>
                          <a:spcPct val="100000"/>
                        </a:lnSpc>
                        <a:spcBef>
                          <a:spcPts val="0"/>
                        </a:spcBef>
                        <a:spcAft>
                          <a:spcPts val="0"/>
                        </a:spcAft>
                        <a:buClrTx/>
                        <a:buSzTx/>
                        <a:buFontTx/>
                        <a:buNone/>
                        <a:tabLst/>
                        <a:defRPr/>
                      </a:pPr>
                      <a:r>
                        <a:rPr lang="en-US" sz="1300" baseline="0" noProof="0" dirty="0">
                          <a:solidFill>
                            <a:srgbClr val="D9D9D9"/>
                          </a:solidFill>
                          <a:latin typeface="Arial" panose="020B0604020202020204" pitchFamily="34" charset="0"/>
                          <a:cs typeface="Arial" panose="020B0604020202020204" pitchFamily="34" charset="0"/>
                        </a:rPr>
                        <a:t>To hide the guides click on the </a:t>
                      </a:r>
                      <a:r>
                        <a:rPr lang="en-US" sz="1300" b="1" baseline="0" noProof="0" dirty="0">
                          <a:solidFill>
                            <a:srgbClr val="D9D9D9"/>
                          </a:solidFill>
                          <a:latin typeface="Arial" panose="020B0604020202020204" pitchFamily="34" charset="0"/>
                          <a:cs typeface="Arial" panose="020B0604020202020204" pitchFamily="34" charset="0"/>
                        </a:rPr>
                        <a:t>Home</a:t>
                      </a:r>
                      <a:r>
                        <a:rPr lang="en-US" sz="1300" baseline="0" noProof="0" dirty="0">
                          <a:solidFill>
                            <a:srgbClr val="D9D9D9"/>
                          </a:solidFill>
                          <a:latin typeface="Arial" panose="020B0604020202020204" pitchFamily="34" charset="0"/>
                          <a:cs typeface="Arial" panose="020B0604020202020204" pitchFamily="34" charset="0"/>
                        </a:rPr>
                        <a:t> tab (top of the screen) and then click on the </a:t>
                      </a:r>
                      <a:r>
                        <a:rPr lang="en-US" sz="1300" b="1" baseline="0" noProof="0" dirty="0">
                          <a:solidFill>
                            <a:srgbClr val="D9D9D9"/>
                          </a:solidFill>
                          <a:latin typeface="Arial" panose="020B0604020202020204" pitchFamily="34" charset="0"/>
                          <a:cs typeface="Arial" panose="020B0604020202020204" pitchFamily="34" charset="0"/>
                        </a:rPr>
                        <a:t>Layout</a:t>
                      </a:r>
                      <a:r>
                        <a:rPr lang="en-US" sz="1300" baseline="0" noProof="0" dirty="0">
                          <a:solidFill>
                            <a:srgbClr val="D9D9D9"/>
                          </a:solidFill>
                          <a:latin typeface="Arial" panose="020B0604020202020204" pitchFamily="34" charset="0"/>
                          <a:cs typeface="Arial" panose="020B0604020202020204" pitchFamily="34" charset="0"/>
                        </a:rPr>
                        <a:t> button below to see the available layouts. Choose the </a:t>
                      </a:r>
                      <a:r>
                        <a:rPr lang="en-US" sz="1300" b="1" baseline="0" noProof="0" dirty="0">
                          <a:solidFill>
                            <a:srgbClr val="D9D9D9"/>
                          </a:solidFill>
                          <a:latin typeface="Arial" panose="020B0604020202020204" pitchFamily="34" charset="0"/>
                          <a:cs typeface="Arial" panose="020B0604020202020204" pitchFamily="34" charset="0"/>
                        </a:rPr>
                        <a:t>Without Guides </a:t>
                      </a:r>
                      <a:r>
                        <a:rPr lang="en-US" sz="1300" b="0" baseline="0" noProof="0" dirty="0">
                          <a:solidFill>
                            <a:srgbClr val="D9D9D9"/>
                          </a:solidFill>
                          <a:latin typeface="Arial" panose="020B0604020202020204" pitchFamily="34" charset="0"/>
                          <a:cs typeface="Arial" panose="020B0604020202020204" pitchFamily="34" charset="0"/>
                        </a:rPr>
                        <a:t>layout</a:t>
                      </a:r>
                      <a:r>
                        <a:rPr lang="en-US" sz="1300" baseline="0" noProof="0" dirty="0">
                          <a:solidFill>
                            <a:srgbClr val="D9D9D9"/>
                          </a:solidFill>
                          <a:latin typeface="Arial" panose="020B0604020202020204" pitchFamily="34" charset="0"/>
                          <a:cs typeface="Arial" panose="020B0604020202020204" pitchFamily="34" charset="0"/>
                        </a:rPr>
                        <a:t>.</a:t>
                      </a:r>
                      <a:endParaRPr lang="en-US" sz="1300" noProof="0" dirty="0">
                        <a:solidFill>
                          <a:srgbClr val="D9D9D9"/>
                        </a:solidFill>
                        <a:latin typeface="Arial" panose="020B0604020202020204" pitchFamily="34" charset="0"/>
                        <a:cs typeface="Arial" panose="020B0604020202020204" pitchFamily="34" charset="0"/>
                      </a:endParaRPr>
                    </a:p>
                    <a:p>
                      <a:pPr marL="0" marR="0" lvl="0" indent="0" algn="l" defTabSz="1518341" rtl="0" eaLnBrk="1" fontAlgn="auto" latinLnBrk="0" hangingPunct="1">
                        <a:lnSpc>
                          <a:spcPct val="100000"/>
                        </a:lnSpc>
                        <a:spcBef>
                          <a:spcPts val="0"/>
                        </a:spcBef>
                        <a:spcAft>
                          <a:spcPts val="0"/>
                        </a:spcAft>
                        <a:buClrTx/>
                        <a:buSzTx/>
                        <a:buFontTx/>
                        <a:buNone/>
                        <a:tabLst/>
                        <a:defRPr/>
                      </a:pPr>
                      <a:endParaRPr lang="en-US" sz="1300" noProof="0" dirty="0">
                        <a:solidFill>
                          <a:srgbClr val="D9D9D9"/>
                        </a:solidFill>
                        <a:latin typeface="Arial" panose="020B0604020202020204" pitchFamily="34" charset="0"/>
                        <a:cs typeface="Arial" panose="020B0604020202020204" pitchFamily="34" charset="0"/>
                      </a:endParaRPr>
                    </a:p>
                  </a:txBody>
                  <a:tcPr marL="95264" marR="95264" marT="47632" marB="47632">
                    <a:solidFill>
                      <a:srgbClr val="010101"/>
                    </a:solidFill>
                  </a:tcPr>
                </a:tc>
                <a:tc hMerge="1">
                  <a:txBody>
                    <a:bodyPr/>
                    <a:lstStyle/>
                    <a:p>
                      <a:endParaRPr lang="en-US"/>
                    </a:p>
                  </a:txBody>
                  <a:tcPr/>
                </a:tc>
                <a:tc vMerge="1">
                  <a:txBody>
                    <a:bodyPr/>
                    <a:lstStyle/>
                    <a:p>
                      <a:endParaRPr lang="en-US"/>
                    </a:p>
                  </a:txBody>
                  <a:tcPr/>
                </a:tc>
                <a:extLst>
                  <a:ext uri="{0D108BD9-81ED-4DB2-BD59-A6C34878D82A}">
                    <a16:rowId xmlns:a16="http://schemas.microsoft.com/office/drawing/2014/main" val="1766341567"/>
                  </a:ext>
                </a:extLst>
              </a:tr>
              <a:tr h="1670206">
                <a:tc gridSpan="2">
                  <a:txBody>
                    <a:bodyPr/>
                    <a:lstStyle/>
                    <a:p>
                      <a:r>
                        <a:rPr lang="en-US" sz="1500" b="1" dirty="0">
                          <a:solidFill>
                            <a:srgbClr val="FFC000"/>
                          </a:solidFill>
                          <a:latin typeface="Arial" panose="020B0604020202020204" pitchFamily="34" charset="0"/>
                          <a:cs typeface="Arial" panose="020B0604020202020204" pitchFamily="34" charset="0"/>
                        </a:rPr>
                        <a:t>How to</a:t>
                      </a:r>
                      <a:r>
                        <a:rPr lang="en-US" sz="1500" b="1" baseline="0" dirty="0">
                          <a:solidFill>
                            <a:srgbClr val="FFC000"/>
                          </a:solidFill>
                          <a:latin typeface="Arial" panose="020B0604020202020204" pitchFamily="34" charset="0"/>
                          <a:cs typeface="Arial" panose="020B0604020202020204" pitchFamily="34" charset="0"/>
                        </a:rPr>
                        <a:t> preview your poster prior to presenting</a:t>
                      </a:r>
                      <a:endParaRPr lang="en-US" sz="1500" b="1" dirty="0">
                        <a:solidFill>
                          <a:srgbClr val="FFC000"/>
                        </a:solidFill>
                        <a:latin typeface="Arial" panose="020B0604020202020204" pitchFamily="34" charset="0"/>
                        <a:cs typeface="Arial" panose="020B0604020202020204" pitchFamily="34" charset="0"/>
                      </a:endParaRPr>
                    </a:p>
                    <a:p>
                      <a:r>
                        <a:rPr lang="en-US" sz="1300" dirty="0">
                          <a:solidFill>
                            <a:srgbClr val="D9D9D9"/>
                          </a:solidFill>
                          <a:latin typeface="Arial" panose="020B0604020202020204" pitchFamily="34" charset="0"/>
                          <a:cs typeface="Arial" panose="020B0604020202020204" pitchFamily="34" charset="0"/>
                        </a:rPr>
                        <a:t>You can preview your poster at any time by pressing the </a:t>
                      </a:r>
                      <a:r>
                        <a:rPr lang="en-US" sz="1300" dirty="0">
                          <a:solidFill>
                            <a:srgbClr val="FFC000"/>
                          </a:solidFill>
                          <a:latin typeface="Arial" panose="020B0604020202020204" pitchFamily="34" charset="0"/>
                          <a:cs typeface="Arial" panose="020B0604020202020204" pitchFamily="34" charset="0"/>
                        </a:rPr>
                        <a:t>F5 key</a:t>
                      </a:r>
                      <a:r>
                        <a:rPr lang="en-US" sz="1300" dirty="0">
                          <a:solidFill>
                            <a:srgbClr val="D9D9D9"/>
                          </a:solidFill>
                          <a:latin typeface="Arial" panose="020B0604020202020204" pitchFamily="34" charset="0"/>
                          <a:cs typeface="Arial" panose="020B0604020202020204" pitchFamily="34" charset="0"/>
                        </a:rPr>
                        <a:t> on your keyboard. You will see on the screen what's on your poster and how it should look when printed. Press the </a:t>
                      </a:r>
                      <a:r>
                        <a:rPr lang="en-US" sz="1300" dirty="0">
                          <a:solidFill>
                            <a:srgbClr val="FFC000"/>
                          </a:solidFill>
                          <a:latin typeface="Arial" panose="020B0604020202020204" pitchFamily="34" charset="0"/>
                          <a:cs typeface="Arial" panose="020B0604020202020204" pitchFamily="34" charset="0"/>
                        </a:rPr>
                        <a:t>ESC key </a:t>
                      </a:r>
                      <a:r>
                        <a:rPr lang="en-US" sz="1300" dirty="0">
                          <a:solidFill>
                            <a:srgbClr val="D9D9D9"/>
                          </a:solidFill>
                          <a:latin typeface="Arial" panose="020B0604020202020204" pitchFamily="34" charset="0"/>
                          <a:cs typeface="Arial" panose="020B0604020202020204" pitchFamily="34" charset="0"/>
                        </a:rPr>
                        <a:t>to exit Preview.</a:t>
                      </a:r>
                    </a:p>
                  </a:txBody>
                  <a:tcPr marL="95264" marR="95264" marT="47632" marB="47632">
                    <a:solidFill>
                      <a:srgbClr val="010101"/>
                    </a:solidFill>
                  </a:tcPr>
                </a:tc>
                <a:tc hMerge="1">
                  <a:txBody>
                    <a:bodyPr/>
                    <a:lstStyle/>
                    <a:p>
                      <a:r>
                        <a:rPr lang="en-US" sz="5900" b="1" dirty="0">
                          <a:solidFill>
                            <a:srgbClr val="D9D9D9"/>
                          </a:solidFill>
                          <a:latin typeface="Arial" panose="020B0604020202020204" pitchFamily="34" charset="0"/>
                          <a:cs typeface="Arial" panose="020B0604020202020204" pitchFamily="34" charset="0"/>
                        </a:rPr>
                        <a:t>F5</a:t>
                      </a:r>
                      <a:r>
                        <a:rPr lang="en-US" sz="1300" baseline="0" dirty="0">
                          <a:solidFill>
                            <a:srgbClr val="D9D9D9"/>
                          </a:solidFill>
                          <a:latin typeface="Arial" panose="020B0604020202020204" pitchFamily="34" charset="0"/>
                          <a:cs typeface="Arial" panose="020B0604020202020204" pitchFamily="34" charset="0"/>
                        </a:rPr>
                        <a:t> </a:t>
                      </a:r>
                      <a:endParaRPr lang="en-US" dirty="0"/>
                    </a:p>
                  </a:txBody>
                  <a:tcPr marL="106881" marR="53440" marT="70140" marB="23380" anchor="ctr">
                    <a:solidFill>
                      <a:schemeClr val="tx1">
                        <a:lumMod val="95000"/>
                        <a:lumOff val="5000"/>
                      </a:schemeClr>
                    </a:solidFill>
                  </a:tcPr>
                </a:tc>
                <a:tc>
                  <a:txBody>
                    <a:bodyPr/>
                    <a:lstStyle/>
                    <a:p>
                      <a:r>
                        <a:rPr lang="en-US" sz="5900" b="1" dirty="0">
                          <a:solidFill>
                            <a:srgbClr val="D9D9D9"/>
                          </a:solidFill>
                          <a:latin typeface="Arial" panose="020B0604020202020204" pitchFamily="34" charset="0"/>
                          <a:cs typeface="Arial" panose="020B0604020202020204" pitchFamily="34" charset="0"/>
                        </a:rPr>
                        <a:t>F5</a:t>
                      </a:r>
                      <a:r>
                        <a:rPr lang="en-US" sz="1300" baseline="0" dirty="0">
                          <a:solidFill>
                            <a:srgbClr val="D9D9D9"/>
                          </a:solidFill>
                          <a:latin typeface="Arial" panose="020B0604020202020204" pitchFamily="34" charset="0"/>
                          <a:cs typeface="Arial" panose="020B0604020202020204" pitchFamily="34" charset="0"/>
                        </a:rPr>
                        <a:t> </a:t>
                      </a:r>
                      <a:endParaRPr lang="en-US" dirty="0"/>
                    </a:p>
                  </a:txBody>
                  <a:tcPr marL="106881" marR="53440" marT="70140" marB="23380" anchor="ctr">
                    <a:solidFill>
                      <a:schemeClr val="tx1">
                        <a:lumMod val="95000"/>
                        <a:lumOff val="5000"/>
                      </a:schemeClr>
                    </a:solidFill>
                  </a:tcPr>
                </a:tc>
                <a:extLst>
                  <a:ext uri="{0D108BD9-81ED-4DB2-BD59-A6C34878D82A}">
                    <a16:rowId xmlns:a16="http://schemas.microsoft.com/office/drawing/2014/main" val="10006"/>
                  </a:ext>
                </a:extLst>
              </a:tr>
              <a:tr h="880793">
                <a:tc gridSpan="3">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1500" b="1" noProof="0" dirty="0">
                          <a:solidFill>
                            <a:srgbClr val="FFC000"/>
                          </a:solidFill>
                          <a:latin typeface="Arial"/>
                          <a:cs typeface="Arial"/>
                        </a:rPr>
                        <a:t>How to present your poster</a:t>
                      </a:r>
                    </a:p>
                    <a:p>
                      <a:pPr marL="0" marR="0" lvl="0" indent="0" algn="l" defTabSz="114300" rtl="0" eaLnBrk="1" fontAlgn="auto" latinLnBrk="0" hangingPunct="1">
                        <a:lnSpc>
                          <a:spcPct val="100000"/>
                        </a:lnSpc>
                        <a:spcBef>
                          <a:spcPts val="0"/>
                        </a:spcBef>
                        <a:spcAft>
                          <a:spcPts val="0"/>
                        </a:spcAft>
                        <a:buClrTx/>
                        <a:buSzTx/>
                        <a:buFontTx/>
                        <a:buNone/>
                        <a:tabLst/>
                        <a:defRPr/>
                      </a:pPr>
                      <a:r>
                        <a:rPr lang="en-US" sz="1300" noProof="0" dirty="0">
                          <a:solidFill>
                            <a:srgbClr val="D9D9D9"/>
                          </a:solidFill>
                          <a:latin typeface="Arial"/>
                          <a:cs typeface="Arial"/>
                        </a:rPr>
                        <a:t>When you finish designing your poster and are ready to virtually present it, follow the conference organizers' instructions. </a:t>
                      </a: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1300" noProof="0" dirty="0">
                        <a:solidFill>
                          <a:srgbClr val="D9D9D9"/>
                        </a:solidFill>
                        <a:latin typeface="Arial"/>
                        <a:cs typeface="Arial"/>
                      </a:endParaRPr>
                    </a:p>
                  </a:txBody>
                  <a:tcPr marL="95264" marR="95264" marT="47632" marB="47632">
                    <a:solidFill>
                      <a:srgbClr val="010101"/>
                    </a:solidFill>
                  </a:tcPr>
                </a:tc>
                <a:tc hMerge="1">
                  <a:txBody>
                    <a:bodyPr/>
                    <a:lstStyle/>
                    <a:p>
                      <a:endParaRPr lang="en-US"/>
                    </a:p>
                  </a:txBody>
                  <a:tcPr/>
                </a:tc>
                <a:tc hMerge="1">
                  <a:txBody>
                    <a:bodyPr/>
                    <a:lstStyle/>
                    <a:p>
                      <a:pPr marL="0" marR="0" lvl="0" indent="0" algn="l" defTabSz="114300" rtl="0" eaLnBrk="1" fontAlgn="auto" latinLnBrk="0" hangingPunct="1">
                        <a:lnSpc>
                          <a:spcPct val="100000"/>
                        </a:lnSpc>
                        <a:spcBef>
                          <a:spcPts val="0"/>
                        </a:spcBef>
                        <a:spcAft>
                          <a:spcPts val="0"/>
                        </a:spcAft>
                        <a:buClrTx/>
                        <a:buSzTx/>
                        <a:buFontTx/>
                        <a:buNone/>
                        <a:tabLst/>
                        <a:defRPr/>
                      </a:pPr>
                      <a:endParaRPr lang="en-US" sz="1300" noProof="0" dirty="0">
                        <a:solidFill>
                          <a:srgbClr val="D9D9D9"/>
                        </a:solidFill>
                        <a:latin typeface="Arial"/>
                        <a:cs typeface="Arial"/>
                      </a:endParaRPr>
                    </a:p>
                  </a:txBody>
                  <a:tcPr marL="95264" marR="95264" marT="47632" marB="47632">
                    <a:solidFill>
                      <a:srgbClr val="010101"/>
                    </a:solidFill>
                  </a:tcPr>
                </a:tc>
                <a:extLst>
                  <a:ext uri="{0D108BD9-81ED-4DB2-BD59-A6C34878D82A}">
                    <a16:rowId xmlns:a16="http://schemas.microsoft.com/office/drawing/2014/main" val="10007"/>
                  </a:ext>
                </a:extLst>
              </a:tr>
              <a:tr h="4224920">
                <a:tc gridSpan="3">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1600" b="1" noProof="0" dirty="0">
                          <a:solidFill>
                            <a:srgbClr val="FFC000"/>
                          </a:solidFill>
                          <a:latin typeface="Arial"/>
                          <a:cs typeface="Arial"/>
                        </a:rPr>
                        <a:t>Publish, present virtually, share, and discuss!</a:t>
                      </a:r>
                    </a:p>
                    <a:p>
                      <a:pPr marL="0" marR="0" lvl="0" indent="0" algn="l" defTabSz="114300" rtl="0" eaLnBrk="1" fontAlgn="auto" latinLnBrk="0" hangingPunct="1">
                        <a:lnSpc>
                          <a:spcPct val="100000"/>
                        </a:lnSpc>
                        <a:spcBef>
                          <a:spcPts val="0"/>
                        </a:spcBef>
                        <a:spcAft>
                          <a:spcPts val="0"/>
                        </a:spcAft>
                        <a:buClrTx/>
                        <a:buSzTx/>
                        <a:buFontTx/>
                        <a:buNone/>
                        <a:tabLst/>
                        <a:defRPr/>
                      </a:pPr>
                      <a:r>
                        <a:rPr lang="en-US" sz="1400" b="1" noProof="0" dirty="0">
                          <a:solidFill>
                            <a:srgbClr val="D9D9D9"/>
                          </a:solidFill>
                          <a:latin typeface="Arial"/>
                          <a:cs typeface="Arial"/>
                        </a:rPr>
                        <a:t>Submit your poster and add it to the Research Poster Virtual Library.</a:t>
                      </a:r>
                      <a:br>
                        <a:rPr lang="en-US" sz="1400" b="1" noProof="0" dirty="0">
                          <a:solidFill>
                            <a:srgbClr val="D9D9D9"/>
                          </a:solidFill>
                          <a:latin typeface="Arial"/>
                          <a:cs typeface="Arial"/>
                        </a:rPr>
                      </a:br>
                      <a:r>
                        <a:rPr lang="en-US" sz="1400" b="1" noProof="0" dirty="0">
                          <a:solidFill>
                            <a:srgbClr val="D9D9D9"/>
                          </a:solidFill>
                          <a:latin typeface="Arial"/>
                          <a:cs typeface="Arial"/>
                        </a:rPr>
                        <a:t/>
                      </a:r>
                      <a:br>
                        <a:rPr lang="en-US" sz="1400" b="1" noProof="0" dirty="0">
                          <a:solidFill>
                            <a:srgbClr val="D9D9D9"/>
                          </a:solidFill>
                          <a:latin typeface="Arial"/>
                          <a:cs typeface="Arial"/>
                        </a:rPr>
                      </a:br>
                      <a:r>
                        <a:rPr lang="en-US" sz="1400" b="1" noProof="0" dirty="0">
                          <a:solidFill>
                            <a:schemeClr val="accent4"/>
                          </a:solidFill>
                          <a:latin typeface="Arial"/>
                          <a:cs typeface="Arial"/>
                        </a:rPr>
                        <a:t>Continuous</a:t>
                      </a:r>
                      <a:r>
                        <a:rPr lang="en-US" sz="1400" b="1" noProof="0" dirty="0">
                          <a:solidFill>
                            <a:srgbClr val="D9D9D9"/>
                          </a:solidFill>
                          <a:latin typeface="Arial"/>
                          <a:cs typeface="Arial"/>
                        </a:rPr>
                        <a:t> </a:t>
                      </a:r>
                      <a:r>
                        <a:rPr lang="en-US" sz="1400" b="1" noProof="0" dirty="0">
                          <a:solidFill>
                            <a:srgbClr val="FFC000"/>
                          </a:solidFill>
                          <a:latin typeface="Arial"/>
                          <a:cs typeface="Arial"/>
                        </a:rPr>
                        <a:t>global reach</a:t>
                      </a:r>
                    </a:p>
                    <a:p>
                      <a:pPr marL="0" marR="0" lvl="0" indent="0" algn="l" defTabSz="114300" rtl="0" eaLnBrk="1" fontAlgn="auto" latinLnBrk="0" hangingPunct="1">
                        <a:lnSpc>
                          <a:spcPct val="100000"/>
                        </a:lnSpc>
                        <a:spcBef>
                          <a:spcPts val="0"/>
                        </a:spcBef>
                        <a:spcAft>
                          <a:spcPts val="0"/>
                        </a:spcAft>
                        <a:buClrTx/>
                        <a:buSzTx/>
                        <a:buFontTx/>
                        <a:buNone/>
                        <a:tabLst/>
                        <a:defRPr/>
                      </a:pPr>
                      <a:r>
                        <a:rPr lang="en-US" sz="1400" b="0" noProof="0" dirty="0">
                          <a:solidFill>
                            <a:srgbClr val="D9D9D9"/>
                          </a:solidFill>
                          <a:latin typeface="Arial"/>
                          <a:cs typeface="Arial"/>
                        </a:rPr>
                        <a:t>Share your research with thousands of students, educators, scientists, and researchers from all over the United States and the World.</a:t>
                      </a: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1400" b="1" noProof="0" dirty="0">
                        <a:solidFill>
                          <a:srgbClr val="D9D9D9"/>
                        </a:solidFill>
                        <a:latin typeface="Arial"/>
                        <a:cs typeface="Arial"/>
                      </a:endParaRPr>
                    </a:p>
                    <a:p>
                      <a:pPr marL="0" marR="0" lvl="0" indent="0" algn="l" defTabSz="114300" rtl="0" eaLnBrk="1" fontAlgn="auto" latinLnBrk="0" hangingPunct="1">
                        <a:lnSpc>
                          <a:spcPct val="100000"/>
                        </a:lnSpc>
                        <a:spcBef>
                          <a:spcPts val="0"/>
                        </a:spcBef>
                        <a:spcAft>
                          <a:spcPts val="0"/>
                        </a:spcAft>
                        <a:buClrTx/>
                        <a:buSzTx/>
                        <a:buFontTx/>
                        <a:buNone/>
                        <a:tabLst/>
                        <a:defRPr/>
                      </a:pPr>
                      <a:r>
                        <a:rPr lang="en-US" sz="1400" b="1" noProof="0" dirty="0">
                          <a:solidFill>
                            <a:srgbClr val="FFC000"/>
                          </a:solidFill>
                          <a:latin typeface="Arial"/>
                          <a:cs typeface="Arial"/>
                        </a:rPr>
                        <a:t>Full-featured poster showcase included</a:t>
                      </a:r>
                    </a:p>
                    <a:p>
                      <a:pPr marL="0" marR="0" lvl="0" indent="0" algn="l" defTabSz="114300" rtl="0" eaLnBrk="1" fontAlgn="auto" latinLnBrk="0" hangingPunct="1">
                        <a:lnSpc>
                          <a:spcPct val="100000"/>
                        </a:lnSpc>
                        <a:spcBef>
                          <a:spcPts val="0"/>
                        </a:spcBef>
                        <a:spcAft>
                          <a:spcPts val="0"/>
                        </a:spcAft>
                        <a:buClrTx/>
                        <a:buSzTx/>
                        <a:buFontTx/>
                        <a:buNone/>
                        <a:tabLst/>
                        <a:defRPr/>
                      </a:pPr>
                      <a:r>
                        <a:rPr lang="en-US" sz="1400" b="0" noProof="0" dirty="0">
                          <a:solidFill>
                            <a:srgbClr val="D9D9D9"/>
                          </a:solidFill>
                          <a:latin typeface="Arial"/>
                          <a:cs typeface="Arial"/>
                        </a:rPr>
                        <a:t>Present your poster on a  professional full-featured and customizable web page that includes full screen functions, social sharing, your own discussion board, private contact form, narration and more.</a:t>
                      </a: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1400" b="1" noProof="0" dirty="0">
                        <a:solidFill>
                          <a:srgbClr val="D9D9D9"/>
                        </a:solidFill>
                        <a:latin typeface="Arial"/>
                        <a:cs typeface="Arial"/>
                      </a:endParaRPr>
                    </a:p>
                    <a:p>
                      <a:pPr marL="0" marR="0" lvl="0" indent="0" algn="l" defTabSz="114300" rtl="0" eaLnBrk="1" fontAlgn="auto" latinLnBrk="0" hangingPunct="1">
                        <a:lnSpc>
                          <a:spcPct val="100000"/>
                        </a:lnSpc>
                        <a:spcBef>
                          <a:spcPts val="0"/>
                        </a:spcBef>
                        <a:spcAft>
                          <a:spcPts val="0"/>
                        </a:spcAft>
                        <a:buClrTx/>
                        <a:buSzTx/>
                        <a:buFontTx/>
                        <a:buNone/>
                        <a:tabLst/>
                        <a:defRPr/>
                      </a:pPr>
                      <a:r>
                        <a:rPr lang="en-US" sz="1400" b="1" noProof="0" dirty="0">
                          <a:solidFill>
                            <a:srgbClr val="FFC000"/>
                          </a:solidFill>
                          <a:latin typeface="Arial"/>
                          <a:cs typeface="Arial"/>
                        </a:rPr>
                        <a:t>Convenience for presenter groups and conference coordinators </a:t>
                      </a:r>
                    </a:p>
                    <a:p>
                      <a:pPr marL="0" marR="0" lvl="0" indent="0" algn="l" defTabSz="114300" rtl="0" eaLnBrk="1" fontAlgn="auto" latinLnBrk="0" hangingPunct="1">
                        <a:lnSpc>
                          <a:spcPct val="100000"/>
                        </a:lnSpc>
                        <a:spcBef>
                          <a:spcPts val="0"/>
                        </a:spcBef>
                        <a:spcAft>
                          <a:spcPts val="0"/>
                        </a:spcAft>
                        <a:buClrTx/>
                        <a:buSzTx/>
                        <a:buFontTx/>
                        <a:buNone/>
                        <a:tabLst/>
                        <a:defRPr/>
                      </a:pPr>
                      <a:r>
                        <a:rPr lang="en-US" sz="1400" b="0" noProof="0" dirty="0">
                          <a:solidFill>
                            <a:srgbClr val="D9D9D9"/>
                          </a:solidFill>
                          <a:latin typeface="Arial"/>
                          <a:cs typeface="Arial"/>
                        </a:rPr>
                        <a:t>Published posters can easily be presented at virtual conferences. Perfect solution for organizers of meetings and conferences.</a:t>
                      </a:r>
                      <a:r>
                        <a:rPr lang="en-US" sz="1400" b="1" noProof="0" dirty="0">
                          <a:solidFill>
                            <a:srgbClr val="D9D9D9"/>
                          </a:solidFill>
                          <a:latin typeface="Arial"/>
                          <a:cs typeface="Arial"/>
                        </a:rPr>
                        <a:t/>
                      </a:r>
                      <a:br>
                        <a:rPr lang="en-US" sz="1400" b="1" noProof="0" dirty="0">
                          <a:solidFill>
                            <a:srgbClr val="D9D9D9"/>
                          </a:solidFill>
                          <a:latin typeface="Arial"/>
                          <a:cs typeface="Arial"/>
                        </a:rPr>
                      </a:br>
                      <a:endParaRPr lang="en-US" sz="1400" b="1" noProof="0" dirty="0">
                        <a:solidFill>
                          <a:srgbClr val="D9D9D9"/>
                        </a:solidFill>
                        <a:latin typeface="Arial"/>
                        <a:cs typeface="Arial"/>
                      </a:endParaRPr>
                    </a:p>
                    <a:p>
                      <a:pPr marL="0" marR="0" lvl="0" indent="0" algn="l" defTabSz="114300" rtl="0" eaLnBrk="1" fontAlgn="auto" latinLnBrk="0" hangingPunct="1">
                        <a:lnSpc>
                          <a:spcPct val="100000"/>
                        </a:lnSpc>
                        <a:spcBef>
                          <a:spcPts val="0"/>
                        </a:spcBef>
                        <a:spcAft>
                          <a:spcPts val="0"/>
                        </a:spcAft>
                        <a:buClrTx/>
                        <a:buSzTx/>
                        <a:buFontTx/>
                        <a:buNone/>
                        <a:tabLst/>
                        <a:defRPr/>
                      </a:pPr>
                      <a:r>
                        <a:rPr lang="en-US" sz="1600" b="1" noProof="0" dirty="0">
                          <a:solidFill>
                            <a:srgbClr val="FFC000"/>
                          </a:solidFill>
                          <a:latin typeface="Arial"/>
                          <a:cs typeface="Arial"/>
                          <a:hlinkClick r:id="rId11">
                            <a:extLst>
                              <a:ext uri="{A12FA001-AC4F-418D-AE19-62706E023703}">
                                <ahyp:hlinkClr xmlns="" xmlns:ahyp="http://schemas.microsoft.com/office/drawing/2018/hyperlinkcolor" val="tx"/>
                              </a:ext>
                            </a:extLst>
                          </a:hlinkClick>
                        </a:rPr>
                        <a:t>https://www.PosterPresentations.com/</a:t>
                      </a:r>
                      <a:r>
                        <a:rPr lang="en-US" sz="1600" b="1" u="sng" noProof="0" dirty="0">
                          <a:solidFill>
                            <a:srgbClr val="FFC000"/>
                          </a:solidFill>
                          <a:latin typeface="Arial"/>
                          <a:cs typeface="Arial"/>
                          <a:hlinkClick r:id="rId11">
                            <a:extLst>
                              <a:ext uri="{A12FA001-AC4F-418D-AE19-62706E023703}">
                                <ahyp:hlinkClr xmlns="" xmlns:ahyp="http://schemas.microsoft.com/office/drawing/2018/hyperlinkcolor" val="tx"/>
                              </a:ext>
                            </a:extLst>
                          </a:hlinkClick>
                        </a:rPr>
                        <a:t>research</a:t>
                      </a:r>
                      <a:endParaRPr lang="en-US" sz="1600" b="1" u="sng" noProof="0" dirty="0">
                        <a:solidFill>
                          <a:srgbClr val="FFC000"/>
                        </a:solidFill>
                        <a:latin typeface="Arial"/>
                        <a:cs typeface="Arial"/>
                      </a:endParaRP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1400" b="1" noProof="0" dirty="0">
                        <a:solidFill>
                          <a:srgbClr val="D9D9D9"/>
                        </a:solidFill>
                        <a:latin typeface="Arial"/>
                        <a:cs typeface="Arial"/>
                      </a:endParaRPr>
                    </a:p>
                  </a:txBody>
                  <a:tcPr marL="95264" marR="95264" marT="47632" marB="47632">
                    <a:solidFill>
                      <a:srgbClr val="003366"/>
                    </a:solidFill>
                  </a:tcPr>
                </a:tc>
                <a:tc hMerge="1">
                  <a:txBody>
                    <a:bodyPr/>
                    <a:lstStyle/>
                    <a:p>
                      <a:endParaRPr lang="en-US"/>
                    </a:p>
                  </a:txBody>
                  <a:tcPr/>
                </a:tc>
                <a:tc hMerge="1">
                  <a:txBody>
                    <a:bodyPr/>
                    <a:lstStyle/>
                    <a:p>
                      <a:pPr marL="0" marR="0" lvl="0" indent="0" algn="l" defTabSz="114300" rtl="0" eaLnBrk="1" fontAlgn="auto" latinLnBrk="0" hangingPunct="1">
                        <a:lnSpc>
                          <a:spcPct val="100000"/>
                        </a:lnSpc>
                        <a:spcBef>
                          <a:spcPts val="0"/>
                        </a:spcBef>
                        <a:spcAft>
                          <a:spcPts val="0"/>
                        </a:spcAft>
                        <a:buClrTx/>
                        <a:buSzTx/>
                        <a:buFontTx/>
                        <a:buNone/>
                        <a:tabLst/>
                        <a:defRPr/>
                      </a:pPr>
                      <a:endParaRPr lang="en-US" sz="1400" b="1" noProof="0" dirty="0">
                        <a:solidFill>
                          <a:srgbClr val="D9D9D9"/>
                        </a:solidFill>
                        <a:latin typeface="Arial"/>
                        <a:cs typeface="Arial"/>
                      </a:endParaRPr>
                    </a:p>
                  </a:txBody>
                  <a:tcPr marL="95264" marR="95264" marT="47632" marB="47632">
                    <a:solidFill>
                      <a:schemeClr val="accent5">
                        <a:lumMod val="50000"/>
                      </a:schemeClr>
                    </a:solidFill>
                  </a:tcPr>
                </a:tc>
                <a:extLst>
                  <a:ext uri="{0D108BD9-81ED-4DB2-BD59-A6C34878D82A}">
                    <a16:rowId xmlns:a16="http://schemas.microsoft.com/office/drawing/2014/main" val="2448051497"/>
                  </a:ext>
                </a:extLst>
              </a:tr>
              <a:tr h="770816">
                <a:tc gridSpan="3">
                  <a:txBody>
                    <a:bodyPr/>
                    <a:lstStyle/>
                    <a:p>
                      <a:endParaRPr lang="en-US" sz="1300" dirty="0">
                        <a:solidFill>
                          <a:srgbClr val="1F3A4E"/>
                        </a:solidFill>
                      </a:endParaRPr>
                    </a:p>
                  </a:txBody>
                  <a:tcPr marL="95264" marR="95264" marT="47632" marB="47632">
                    <a:blipFill dpi="0" rotWithShape="1">
                      <a:blip r:embed="rId12">
                        <a:extLst>
                          <a:ext uri="{28A0092B-C50C-407E-A947-70E740481C1C}">
                            <a14:useLocalDpi xmlns:a14="http://schemas.microsoft.com/office/drawing/2010/main" val="0"/>
                          </a:ext>
                        </a:extLst>
                      </a:blip>
                      <a:srcRect/>
                      <a:stretch>
                        <a:fillRect/>
                      </a:stretch>
                    </a:blipFill>
                  </a:tcPr>
                </a:tc>
                <a:tc hMerge="1">
                  <a:txBody>
                    <a:bodyPr/>
                    <a:lstStyle/>
                    <a:p>
                      <a:endParaRPr lang="en-US"/>
                    </a:p>
                  </a:txBody>
                  <a:tcPr/>
                </a:tc>
                <a:tc hMerge="1">
                  <a:txBody>
                    <a:bodyPr/>
                    <a:lstStyle/>
                    <a:p>
                      <a:endParaRPr lang="en-US" sz="1300" dirty="0">
                        <a:solidFill>
                          <a:srgbClr val="1F3A4E"/>
                        </a:solidFill>
                      </a:endParaRPr>
                    </a:p>
                  </a:txBody>
                  <a:tcPr marL="95264" marR="95264" marT="47632" marB="47632">
                    <a:blipFill dpi="0" rotWithShape="1">
                      <a:blip r:embed="rId12">
                        <a:extLst>
                          <a:ext uri="{28A0092B-C50C-407E-A947-70E740481C1C}">
                            <a14:useLocalDpi xmlns:a14="http://schemas.microsoft.com/office/drawing/2010/main" val="0"/>
                          </a:ext>
                        </a:extLst>
                      </a:blip>
                      <a:srcRect/>
                      <a:stretch>
                        <a:fillRect/>
                      </a:stretch>
                    </a:blipFill>
                  </a:tcPr>
                </a:tc>
                <a:extLst>
                  <a:ext uri="{0D108BD9-81ED-4DB2-BD59-A6C34878D82A}">
                    <a16:rowId xmlns:a16="http://schemas.microsoft.com/office/drawing/2014/main" val="10008"/>
                  </a:ext>
                </a:extLst>
              </a:tr>
              <a:tr h="560893">
                <a:tc>
                  <a:txBody>
                    <a:bodyPr/>
                    <a:lstStyle/>
                    <a:p>
                      <a:pPr>
                        <a:lnSpc>
                          <a:spcPct val="100000"/>
                        </a:lnSpc>
                      </a:pPr>
                      <a:r>
                        <a:rPr lang="en-US" sz="1000" dirty="0">
                          <a:solidFill>
                            <a:schemeClr val="bg1">
                              <a:lumMod val="85000"/>
                            </a:schemeClr>
                          </a:solidFill>
                          <a:latin typeface="Arial"/>
                          <a:cs typeface="Arial"/>
                        </a:rPr>
                        <a:t>© 2020</a:t>
                      </a:r>
                      <a:r>
                        <a:rPr lang="en-US" sz="1000" baseline="0" dirty="0">
                          <a:solidFill>
                            <a:schemeClr val="bg1">
                              <a:lumMod val="85000"/>
                            </a:schemeClr>
                          </a:solidFill>
                          <a:latin typeface="Arial"/>
                          <a:cs typeface="Arial"/>
                        </a:rPr>
                        <a:t> </a:t>
                      </a:r>
                      <a:r>
                        <a:rPr lang="en-US" sz="1000" dirty="0" err="1">
                          <a:solidFill>
                            <a:schemeClr val="bg1">
                              <a:lumMod val="85000"/>
                            </a:schemeClr>
                          </a:solidFill>
                          <a:latin typeface="Arial"/>
                          <a:cs typeface="Arial"/>
                        </a:rPr>
                        <a:t>PosterPresentations.com</a:t>
                      </a:r>
                      <a:r>
                        <a:rPr lang="en-US" sz="1000" dirty="0">
                          <a:solidFill>
                            <a:schemeClr val="bg1">
                              <a:lumMod val="85000"/>
                            </a:schemeClr>
                          </a:solidFill>
                          <a:latin typeface="Arial"/>
                          <a:cs typeface="Arial"/>
                        </a:rPr>
                        <a:t/>
                      </a:r>
                      <a:br>
                        <a:rPr lang="en-US" sz="1000" dirty="0">
                          <a:solidFill>
                            <a:schemeClr val="bg1">
                              <a:lumMod val="85000"/>
                            </a:schemeClr>
                          </a:solidFill>
                          <a:latin typeface="Arial"/>
                          <a:cs typeface="Arial"/>
                        </a:rPr>
                      </a:br>
                      <a:r>
                        <a:rPr lang="en-US" sz="1000" dirty="0">
                          <a:solidFill>
                            <a:schemeClr val="bg1">
                              <a:lumMod val="85000"/>
                            </a:schemeClr>
                          </a:solidFill>
                          <a:latin typeface="Arial"/>
                          <a:cs typeface="Arial"/>
                        </a:rPr>
                        <a:t>2117 Fourth Street ,</a:t>
                      </a:r>
                      <a:r>
                        <a:rPr lang="en-US" sz="1000" baseline="0" dirty="0">
                          <a:solidFill>
                            <a:schemeClr val="bg1">
                              <a:lumMod val="85000"/>
                            </a:schemeClr>
                          </a:solidFill>
                          <a:latin typeface="Arial"/>
                          <a:cs typeface="Arial"/>
                        </a:rPr>
                        <a:t> STE C        </a:t>
                      </a:r>
                    </a:p>
                    <a:p>
                      <a:pPr>
                        <a:lnSpc>
                          <a:spcPct val="100000"/>
                        </a:lnSpc>
                      </a:pPr>
                      <a:r>
                        <a:rPr lang="en-US" sz="1000" baseline="0" dirty="0">
                          <a:solidFill>
                            <a:schemeClr val="bg1">
                              <a:lumMod val="85000"/>
                            </a:schemeClr>
                          </a:solidFill>
                          <a:latin typeface="Arial"/>
                          <a:cs typeface="Arial"/>
                        </a:rPr>
                        <a:t>Berkeley CA 94710 USA</a:t>
                      </a:r>
                      <a:endParaRPr lang="en-US" sz="1000" dirty="0">
                        <a:solidFill>
                          <a:schemeClr val="bg1">
                            <a:lumMod val="85000"/>
                          </a:schemeClr>
                        </a:solidFill>
                        <a:latin typeface="Arial"/>
                        <a:cs typeface="Arial"/>
                      </a:endParaRPr>
                    </a:p>
                  </a:txBody>
                  <a:tcPr marL="106881" marR="53440" marT="70140" marB="23380">
                    <a:solidFill>
                      <a:srgbClr val="010101"/>
                    </a:solidFill>
                  </a:tcPr>
                </a:tc>
                <a:tc gridSpan="2">
                  <a:txBody>
                    <a:bodyPr/>
                    <a:lstStyle/>
                    <a:p>
                      <a:pPr marL="0" marR="0" indent="0" algn="l" defTabSz="4388900" rtl="0" eaLnBrk="1" fontAlgn="auto" latinLnBrk="0" hangingPunct="1">
                        <a:lnSpc>
                          <a:spcPct val="100000"/>
                        </a:lnSpc>
                        <a:spcBef>
                          <a:spcPts val="0"/>
                        </a:spcBef>
                        <a:spcAft>
                          <a:spcPts val="0"/>
                        </a:spcAft>
                        <a:buClrTx/>
                        <a:buSzTx/>
                        <a:buFontTx/>
                        <a:buNone/>
                        <a:tabLst/>
                        <a:defRPr/>
                      </a:pPr>
                      <a:r>
                        <a:rPr lang="en-US" sz="1300" b="1" dirty="0">
                          <a:solidFill>
                            <a:srgbClr val="D0D0D0"/>
                          </a:solidFill>
                          <a:latin typeface="Arial"/>
                          <a:cs typeface="Arial"/>
                        </a:rPr>
                        <a:t>For poster-making tutorials</a:t>
                      </a:r>
                      <a:r>
                        <a:rPr lang="en-US" sz="1300" b="1" baseline="0" dirty="0">
                          <a:solidFill>
                            <a:srgbClr val="D0D0D0"/>
                          </a:solidFill>
                          <a:latin typeface="Arial"/>
                          <a:cs typeface="Arial"/>
                        </a:rPr>
                        <a:t> visit:</a:t>
                      </a:r>
                    </a:p>
                    <a:p>
                      <a:pPr marL="0" marR="0" indent="0" algn="l" defTabSz="4388900" rtl="0" eaLnBrk="1" fontAlgn="auto" latinLnBrk="0" hangingPunct="1">
                        <a:lnSpc>
                          <a:spcPct val="100000"/>
                        </a:lnSpc>
                        <a:spcBef>
                          <a:spcPts val="0"/>
                        </a:spcBef>
                        <a:spcAft>
                          <a:spcPts val="0"/>
                        </a:spcAft>
                        <a:buClrTx/>
                        <a:buSzTx/>
                        <a:buFontTx/>
                        <a:buNone/>
                        <a:tabLst/>
                        <a:defRPr/>
                      </a:pPr>
                      <a:r>
                        <a:rPr lang="en-US" sz="900" b="1" dirty="0">
                          <a:solidFill>
                            <a:srgbClr val="FFC000"/>
                          </a:solidFill>
                          <a:latin typeface="Arial"/>
                          <a:cs typeface="Arial"/>
                        </a:rPr>
                        <a:t>https://</a:t>
                      </a:r>
                      <a:r>
                        <a:rPr lang="en-US" sz="900" b="1" dirty="0" err="1">
                          <a:solidFill>
                            <a:srgbClr val="FFC000"/>
                          </a:solidFill>
                          <a:latin typeface="Arial"/>
                          <a:cs typeface="Arial"/>
                        </a:rPr>
                        <a:t>www.posterpresentations.com</a:t>
                      </a:r>
                      <a:r>
                        <a:rPr lang="en-US" sz="900" b="1" dirty="0">
                          <a:solidFill>
                            <a:srgbClr val="FFC000"/>
                          </a:solidFill>
                          <a:latin typeface="Arial"/>
                          <a:cs typeface="Arial"/>
                        </a:rPr>
                        <a:t>/</a:t>
                      </a:r>
                      <a:r>
                        <a:rPr lang="en-US" sz="900" b="1" dirty="0" err="1">
                          <a:solidFill>
                            <a:srgbClr val="FFC000"/>
                          </a:solidFill>
                          <a:latin typeface="Arial"/>
                          <a:cs typeface="Arial"/>
                        </a:rPr>
                        <a:t>helpdesk.html</a:t>
                      </a:r>
                      <a:endParaRPr lang="en-US" sz="900" dirty="0">
                        <a:solidFill>
                          <a:schemeClr val="bg1">
                            <a:lumMod val="85000"/>
                          </a:schemeClr>
                        </a:solidFill>
                        <a:latin typeface="Arial"/>
                        <a:cs typeface="Arial"/>
                      </a:endParaRPr>
                    </a:p>
                  </a:txBody>
                  <a:tcPr marL="95264" marR="95264" marT="47632" marB="47632">
                    <a:solidFill>
                      <a:srgbClr val="010101"/>
                    </a:solidFill>
                  </a:tcPr>
                </a:tc>
                <a:tc hMerge="1">
                  <a:txBody>
                    <a:bodyPr/>
                    <a:lstStyle/>
                    <a:p>
                      <a:pPr marL="0" marR="0" indent="0" algn="l" defTabSz="4388900" rtl="0" eaLnBrk="1" fontAlgn="auto" latinLnBrk="0" hangingPunct="1">
                        <a:lnSpc>
                          <a:spcPct val="100000"/>
                        </a:lnSpc>
                        <a:spcBef>
                          <a:spcPts val="0"/>
                        </a:spcBef>
                        <a:spcAft>
                          <a:spcPts val="0"/>
                        </a:spcAft>
                        <a:buClrTx/>
                        <a:buSzTx/>
                        <a:buFontTx/>
                        <a:buNone/>
                        <a:tabLst/>
                        <a:defRPr/>
                      </a:pPr>
                      <a:endParaRPr lang="en-US" sz="900" dirty="0">
                        <a:solidFill>
                          <a:schemeClr val="bg1">
                            <a:lumMod val="85000"/>
                          </a:schemeClr>
                        </a:solidFill>
                        <a:latin typeface="Arial"/>
                        <a:cs typeface="Arial"/>
                      </a:endParaRPr>
                    </a:p>
                  </a:txBody>
                  <a:tcPr marL="95264" marR="95264" marT="47632" marB="47632">
                    <a:solidFill>
                      <a:srgbClr val="010101"/>
                    </a:solidFill>
                  </a:tcPr>
                </a:tc>
                <a:extLst>
                  <a:ext uri="{0D108BD9-81ED-4DB2-BD59-A6C34878D82A}">
                    <a16:rowId xmlns:a16="http://schemas.microsoft.com/office/drawing/2014/main" val="10009"/>
                  </a:ext>
                </a:extLst>
              </a:tr>
            </a:tbl>
          </a:graphicData>
        </a:graphic>
      </p:graphicFrame>
    </p:spTree>
  </p:cSld>
  <p:clrMap bg1="lt1" tx1="dk1" bg2="lt2" tx2="dk2" accent1="accent1" accent2="accent2" accent3="accent3" accent4="accent4" accent5="accent5" accent6="accent6" hlink="hlink" folHlink="folHlink"/>
  <p:sldLayoutIdLst>
    <p:sldLayoutId id="2147483654" r:id="rId1"/>
  </p:sldLayoutIdLst>
  <p:txStyles>
    <p:titleStyle>
      <a:lvl1pPr algn="ctr" defTabSz="2675223" rtl="0" eaLnBrk="1" latinLnBrk="0" hangingPunct="1">
        <a:spcBef>
          <a:spcPct val="0"/>
        </a:spcBef>
        <a:buNone/>
        <a:defRPr sz="5334" kern="1200">
          <a:solidFill>
            <a:schemeClr val="bg1"/>
          </a:solidFill>
          <a:latin typeface="Trebuchet MS" pitchFamily="34" charset="0"/>
          <a:ea typeface="+mj-ea"/>
          <a:cs typeface="+mj-cs"/>
        </a:defRPr>
      </a:lvl1pPr>
    </p:titleStyle>
    <p:bodyStyle>
      <a:lvl1pPr marL="1003209" indent="-1003209" algn="l" defTabSz="2675223" rtl="0" eaLnBrk="1" latinLnBrk="0" hangingPunct="1">
        <a:spcBef>
          <a:spcPct val="20000"/>
        </a:spcBef>
        <a:buFont typeface="Arial" pitchFamily="34" charset="0"/>
        <a:buChar char="•"/>
        <a:defRPr sz="9387" kern="1200">
          <a:solidFill>
            <a:schemeClr val="tx1"/>
          </a:solidFill>
          <a:latin typeface="+mn-lt"/>
          <a:ea typeface="+mn-ea"/>
          <a:cs typeface="+mn-cs"/>
        </a:defRPr>
      </a:lvl1pPr>
      <a:lvl2pPr marL="2173619" indent="-836007" algn="l" defTabSz="2675223" rtl="0" eaLnBrk="1" latinLnBrk="0" hangingPunct="1">
        <a:spcBef>
          <a:spcPct val="20000"/>
        </a:spcBef>
        <a:buFont typeface="Arial" pitchFamily="34" charset="0"/>
        <a:buChar char="–"/>
        <a:defRPr sz="8214" kern="1200">
          <a:solidFill>
            <a:schemeClr val="tx1"/>
          </a:solidFill>
          <a:latin typeface="+mn-lt"/>
          <a:ea typeface="+mn-ea"/>
          <a:cs typeface="+mn-cs"/>
        </a:defRPr>
      </a:lvl2pPr>
      <a:lvl3pPr marL="3344029" indent="-668806" algn="l" defTabSz="2675223" rtl="0" eaLnBrk="1" latinLnBrk="0" hangingPunct="1">
        <a:spcBef>
          <a:spcPct val="20000"/>
        </a:spcBef>
        <a:buFont typeface="Arial" pitchFamily="34" charset="0"/>
        <a:buChar char="•"/>
        <a:defRPr sz="7040" kern="1200">
          <a:solidFill>
            <a:schemeClr val="tx1"/>
          </a:solidFill>
          <a:latin typeface="+mn-lt"/>
          <a:ea typeface="+mn-ea"/>
          <a:cs typeface="+mn-cs"/>
        </a:defRPr>
      </a:lvl3pPr>
      <a:lvl4pPr marL="4681641" indent="-668806" algn="l" defTabSz="2675223" rtl="0" eaLnBrk="1" latinLnBrk="0" hangingPunct="1">
        <a:spcBef>
          <a:spcPct val="20000"/>
        </a:spcBef>
        <a:buFont typeface="Arial" pitchFamily="34" charset="0"/>
        <a:buChar char="–"/>
        <a:defRPr sz="5867" kern="1200">
          <a:solidFill>
            <a:schemeClr val="tx1"/>
          </a:solidFill>
          <a:latin typeface="+mn-lt"/>
          <a:ea typeface="+mn-ea"/>
          <a:cs typeface="+mn-cs"/>
        </a:defRPr>
      </a:lvl4pPr>
      <a:lvl5pPr marL="6019252" indent="-668806" algn="l" defTabSz="2675223" rtl="0" eaLnBrk="1" latinLnBrk="0" hangingPunct="1">
        <a:spcBef>
          <a:spcPct val="20000"/>
        </a:spcBef>
        <a:buFont typeface="Arial" pitchFamily="34" charset="0"/>
        <a:buChar char="»"/>
        <a:defRPr sz="5867" kern="1200">
          <a:solidFill>
            <a:schemeClr val="tx1"/>
          </a:solidFill>
          <a:latin typeface="+mn-lt"/>
          <a:ea typeface="+mn-ea"/>
          <a:cs typeface="+mn-cs"/>
        </a:defRPr>
      </a:lvl5pPr>
      <a:lvl6pPr marL="7356863" indent="-668806" algn="l" defTabSz="2675223" rtl="0" eaLnBrk="1" latinLnBrk="0" hangingPunct="1">
        <a:spcBef>
          <a:spcPct val="20000"/>
        </a:spcBef>
        <a:buFont typeface="Arial" pitchFamily="34" charset="0"/>
        <a:buChar char="•"/>
        <a:defRPr sz="5867" kern="1200">
          <a:solidFill>
            <a:schemeClr val="tx1"/>
          </a:solidFill>
          <a:latin typeface="+mn-lt"/>
          <a:ea typeface="+mn-ea"/>
          <a:cs typeface="+mn-cs"/>
        </a:defRPr>
      </a:lvl6pPr>
      <a:lvl7pPr marL="8694474" indent="-668806" algn="l" defTabSz="2675223" rtl="0" eaLnBrk="1" latinLnBrk="0" hangingPunct="1">
        <a:spcBef>
          <a:spcPct val="20000"/>
        </a:spcBef>
        <a:buFont typeface="Arial" pitchFamily="34" charset="0"/>
        <a:buChar char="•"/>
        <a:defRPr sz="5867" kern="1200">
          <a:solidFill>
            <a:schemeClr val="tx1"/>
          </a:solidFill>
          <a:latin typeface="+mn-lt"/>
          <a:ea typeface="+mn-ea"/>
          <a:cs typeface="+mn-cs"/>
        </a:defRPr>
      </a:lvl7pPr>
      <a:lvl8pPr marL="10032086" indent="-668806" algn="l" defTabSz="2675223" rtl="0" eaLnBrk="1" latinLnBrk="0" hangingPunct="1">
        <a:spcBef>
          <a:spcPct val="20000"/>
        </a:spcBef>
        <a:buFont typeface="Arial" pitchFamily="34" charset="0"/>
        <a:buChar char="•"/>
        <a:defRPr sz="5867" kern="1200">
          <a:solidFill>
            <a:schemeClr val="tx1"/>
          </a:solidFill>
          <a:latin typeface="+mn-lt"/>
          <a:ea typeface="+mn-ea"/>
          <a:cs typeface="+mn-cs"/>
        </a:defRPr>
      </a:lvl8pPr>
      <a:lvl9pPr marL="11369697" indent="-668806" algn="l" defTabSz="2675223" rtl="0" eaLnBrk="1" latinLnBrk="0" hangingPunct="1">
        <a:spcBef>
          <a:spcPct val="20000"/>
        </a:spcBef>
        <a:buFont typeface="Arial" pitchFamily="34" charset="0"/>
        <a:buChar char="•"/>
        <a:defRPr sz="5867" kern="1200">
          <a:solidFill>
            <a:schemeClr val="tx1"/>
          </a:solidFill>
          <a:latin typeface="+mn-lt"/>
          <a:ea typeface="+mn-ea"/>
          <a:cs typeface="+mn-cs"/>
        </a:defRPr>
      </a:lvl9pPr>
    </p:bodyStyle>
    <p:otherStyle>
      <a:defPPr>
        <a:defRPr lang="en-US"/>
      </a:defPPr>
      <a:lvl1pPr marL="0" algn="l" defTabSz="2675223" rtl="0" eaLnBrk="1" latinLnBrk="0" hangingPunct="1">
        <a:defRPr sz="5227" kern="1200">
          <a:solidFill>
            <a:schemeClr val="tx1"/>
          </a:solidFill>
          <a:latin typeface="+mn-lt"/>
          <a:ea typeface="+mn-ea"/>
          <a:cs typeface="+mn-cs"/>
        </a:defRPr>
      </a:lvl1pPr>
      <a:lvl2pPr marL="1337612" algn="l" defTabSz="2675223" rtl="0" eaLnBrk="1" latinLnBrk="0" hangingPunct="1">
        <a:defRPr sz="5227" kern="1200">
          <a:solidFill>
            <a:schemeClr val="tx1"/>
          </a:solidFill>
          <a:latin typeface="+mn-lt"/>
          <a:ea typeface="+mn-ea"/>
          <a:cs typeface="+mn-cs"/>
        </a:defRPr>
      </a:lvl2pPr>
      <a:lvl3pPr marL="2675223" algn="l" defTabSz="2675223" rtl="0" eaLnBrk="1" latinLnBrk="0" hangingPunct="1">
        <a:defRPr sz="5227" kern="1200">
          <a:solidFill>
            <a:schemeClr val="tx1"/>
          </a:solidFill>
          <a:latin typeface="+mn-lt"/>
          <a:ea typeface="+mn-ea"/>
          <a:cs typeface="+mn-cs"/>
        </a:defRPr>
      </a:lvl3pPr>
      <a:lvl4pPr marL="4012835" algn="l" defTabSz="2675223" rtl="0" eaLnBrk="1" latinLnBrk="0" hangingPunct="1">
        <a:defRPr sz="5227" kern="1200">
          <a:solidFill>
            <a:schemeClr val="tx1"/>
          </a:solidFill>
          <a:latin typeface="+mn-lt"/>
          <a:ea typeface="+mn-ea"/>
          <a:cs typeface="+mn-cs"/>
        </a:defRPr>
      </a:lvl4pPr>
      <a:lvl5pPr marL="5350446" algn="l" defTabSz="2675223" rtl="0" eaLnBrk="1" latinLnBrk="0" hangingPunct="1">
        <a:defRPr sz="5227" kern="1200">
          <a:solidFill>
            <a:schemeClr val="tx1"/>
          </a:solidFill>
          <a:latin typeface="+mn-lt"/>
          <a:ea typeface="+mn-ea"/>
          <a:cs typeface="+mn-cs"/>
        </a:defRPr>
      </a:lvl5pPr>
      <a:lvl6pPr marL="6688058" algn="l" defTabSz="2675223" rtl="0" eaLnBrk="1" latinLnBrk="0" hangingPunct="1">
        <a:defRPr sz="5227" kern="1200">
          <a:solidFill>
            <a:schemeClr val="tx1"/>
          </a:solidFill>
          <a:latin typeface="+mn-lt"/>
          <a:ea typeface="+mn-ea"/>
          <a:cs typeface="+mn-cs"/>
        </a:defRPr>
      </a:lvl6pPr>
      <a:lvl7pPr marL="8025669" algn="l" defTabSz="2675223" rtl="0" eaLnBrk="1" latinLnBrk="0" hangingPunct="1">
        <a:defRPr sz="5227" kern="1200">
          <a:solidFill>
            <a:schemeClr val="tx1"/>
          </a:solidFill>
          <a:latin typeface="+mn-lt"/>
          <a:ea typeface="+mn-ea"/>
          <a:cs typeface="+mn-cs"/>
        </a:defRPr>
      </a:lvl7pPr>
      <a:lvl8pPr marL="9363280" algn="l" defTabSz="2675223" rtl="0" eaLnBrk="1" latinLnBrk="0" hangingPunct="1">
        <a:defRPr sz="5227" kern="1200">
          <a:solidFill>
            <a:schemeClr val="tx1"/>
          </a:solidFill>
          <a:latin typeface="+mn-lt"/>
          <a:ea typeface="+mn-ea"/>
          <a:cs typeface="+mn-cs"/>
        </a:defRPr>
      </a:lvl8pPr>
      <a:lvl9pPr marL="10700892" algn="l" defTabSz="2675223" rtl="0" eaLnBrk="1" latinLnBrk="0" hangingPunct="1">
        <a:defRPr sz="522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9.pn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18.png"/><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image" Target="../media/image12.png"/><Relationship Id="rId11" Type="http://schemas.openxmlformats.org/officeDocument/2006/relationships/image" Target="../media/image17.png"/><Relationship Id="rId5" Type="http://schemas.openxmlformats.org/officeDocument/2006/relationships/image" Target="../media/image11.png"/><Relationship Id="rId10"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gradFill flip="none" rotWithShape="1">
          <a:gsLst>
            <a:gs pos="0">
              <a:schemeClr val="bg2"/>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419" name="Text Placeholder 418"/>
          <p:cNvSpPr>
            <a:spLocks noGrp="1"/>
          </p:cNvSpPr>
          <p:nvPr>
            <p:ph type="body" sz="quarter" idx="10"/>
          </p:nvPr>
        </p:nvSpPr>
        <p:spPr>
          <a:xfrm>
            <a:off x="606195" y="3063162"/>
            <a:ext cx="6704542" cy="6651954"/>
          </a:xfrm>
        </p:spPr>
        <p:txBody>
          <a:bodyPr/>
          <a:lstStyle/>
          <a:p>
            <a:pPr marL="571500" indent="-571500" algn="just">
              <a:spcAft>
                <a:spcPts val="1200"/>
              </a:spcAft>
              <a:buFont typeface="Wingdings" panose="05000000000000000000" pitchFamily="2" charset="2"/>
              <a:buChar char="§"/>
            </a:pPr>
            <a:r>
              <a:rPr lang="en-GB" sz="1800" b="1" dirty="0">
                <a:solidFill>
                  <a:srgbClr val="003366"/>
                </a:solidFill>
                <a:latin typeface="Arial" panose="020B0604020202020204" pitchFamily="34" charset="0"/>
                <a:cs typeface="Arial" panose="020B0604020202020204" pitchFamily="34" charset="0"/>
              </a:rPr>
              <a:t>Multimorbidity</a:t>
            </a:r>
            <a:r>
              <a:rPr lang="en-GB" sz="1800" dirty="0">
                <a:solidFill>
                  <a:srgbClr val="003366"/>
                </a:solidFill>
                <a:latin typeface="Arial" panose="020B0604020202020204" pitchFamily="34" charset="0"/>
                <a:cs typeface="Arial" panose="020B0604020202020204" pitchFamily="34" charset="0"/>
              </a:rPr>
              <a:t>, the presence of </a:t>
            </a:r>
            <a:r>
              <a:rPr lang="en-GB" sz="1800" b="1" dirty="0">
                <a:solidFill>
                  <a:srgbClr val="003366"/>
                </a:solidFill>
                <a:latin typeface="Arial" panose="020B0604020202020204" pitchFamily="34" charset="0"/>
                <a:cs typeface="Arial" panose="020B0604020202020204" pitchFamily="34" charset="0"/>
              </a:rPr>
              <a:t>two or more chronic </a:t>
            </a:r>
            <a:r>
              <a:rPr lang="en-IE" sz="1800" b="1" dirty="0">
                <a:solidFill>
                  <a:srgbClr val="003366"/>
                </a:solidFill>
                <a:latin typeface="Arial" panose="020B0604020202020204" pitchFamily="34" charset="0"/>
                <a:cs typeface="Arial" panose="020B0604020202020204" pitchFamily="34" charset="0"/>
              </a:rPr>
              <a:t>conditions</a:t>
            </a:r>
            <a:r>
              <a:rPr lang="en-GB" sz="1800" dirty="0">
                <a:solidFill>
                  <a:srgbClr val="003366"/>
                </a:solidFill>
                <a:latin typeface="Arial" panose="020B0604020202020204" pitchFamily="34" charset="0"/>
                <a:cs typeface="Arial" panose="020B0604020202020204" pitchFamily="34" charset="0"/>
              </a:rPr>
              <a:t>, places a significant burden on health systems worldwide. People managing multimorbidity face burdensome and complex self-management routines, including symptom monitoring, communicating with multiple healthcare providers, managing multiple medications and processing and managing potentially conflicting advice on conditions.</a:t>
            </a:r>
          </a:p>
          <a:p>
            <a:pPr marL="571500" indent="-571500" algn="just">
              <a:spcAft>
                <a:spcPts val="1200"/>
              </a:spcAft>
              <a:buFont typeface="Wingdings" panose="05000000000000000000" pitchFamily="2" charset="2"/>
              <a:buChar char="§"/>
            </a:pPr>
            <a:r>
              <a:rPr lang="en-IE" sz="1800" dirty="0">
                <a:solidFill>
                  <a:srgbClr val="003366"/>
                </a:solidFill>
                <a:latin typeface="Arial" panose="020B0604020202020204" pitchFamily="34" charset="0"/>
                <a:cs typeface="Arial" panose="020B0604020202020204" pitchFamily="34" charset="0"/>
              </a:rPr>
              <a:t>With </a:t>
            </a:r>
            <a:r>
              <a:rPr lang="en-IE" sz="1800" b="1" dirty="0">
                <a:solidFill>
                  <a:srgbClr val="003366"/>
                </a:solidFill>
                <a:latin typeface="Arial" panose="020B0604020202020204" pitchFamily="34" charset="0"/>
                <a:cs typeface="Arial" panose="020B0604020202020204" pitchFamily="34" charset="0"/>
              </a:rPr>
              <a:t>50 million people</a:t>
            </a:r>
            <a:r>
              <a:rPr lang="en-IE" sz="1800" dirty="0">
                <a:solidFill>
                  <a:srgbClr val="003366"/>
                </a:solidFill>
                <a:latin typeface="Arial" panose="020B0604020202020204" pitchFamily="34" charset="0"/>
                <a:cs typeface="Arial" panose="020B0604020202020204" pitchFamily="34" charset="0"/>
              </a:rPr>
              <a:t> in the EU living with multimorbidity; risk factors for its development increasing with age; and, the cost and complexity of its management, the need for solutions to assist people with self-management of their conditions is becoming more urgent.</a:t>
            </a:r>
          </a:p>
          <a:p>
            <a:pPr marL="571500" indent="-571500" algn="just">
              <a:spcAft>
                <a:spcPts val="1200"/>
              </a:spcAft>
              <a:buFont typeface="Wingdings" panose="05000000000000000000" pitchFamily="2" charset="2"/>
              <a:buChar char="§"/>
            </a:pPr>
            <a:r>
              <a:rPr lang="en-IE" sz="1800" dirty="0">
                <a:solidFill>
                  <a:srgbClr val="003366"/>
                </a:solidFill>
                <a:latin typeface="Arial" panose="020B0604020202020204" pitchFamily="34" charset="0"/>
                <a:cs typeface="Arial" panose="020B0604020202020204" pitchFamily="34" charset="0"/>
              </a:rPr>
              <a:t>ProACT, an EU H2020-funded project developed a digital integrated care system to support older people living with multimorbidity to self-manage their conditions, supported by a care network. Part of this project included a telephone nurse triage service to respond to any symptom alerts generated by those using the system.</a:t>
            </a:r>
          </a:p>
          <a:p>
            <a:endParaRPr lang="en-US" dirty="0"/>
          </a:p>
        </p:txBody>
      </p:sp>
      <p:sp>
        <p:nvSpPr>
          <p:cNvPr id="420" name="Text Placeholder 419"/>
          <p:cNvSpPr>
            <a:spLocks noGrp="1"/>
          </p:cNvSpPr>
          <p:nvPr>
            <p:ph type="body" sz="quarter" idx="11"/>
          </p:nvPr>
        </p:nvSpPr>
        <p:spPr/>
        <p:txBody>
          <a:bodyPr/>
          <a:lstStyle/>
          <a:p>
            <a:r>
              <a:rPr lang="en-US" dirty="0" smtClean="0">
                <a:solidFill>
                  <a:srgbClr val="003366"/>
                </a:solidFill>
              </a:rPr>
              <a:t>INTRODUCTION</a:t>
            </a:r>
            <a:endParaRPr lang="en-US" dirty="0">
              <a:solidFill>
                <a:srgbClr val="003366"/>
              </a:solidFill>
            </a:endParaRPr>
          </a:p>
        </p:txBody>
      </p:sp>
      <p:sp>
        <p:nvSpPr>
          <p:cNvPr id="421" name="Text Placeholder 420"/>
          <p:cNvSpPr>
            <a:spLocks noGrp="1"/>
          </p:cNvSpPr>
          <p:nvPr>
            <p:ph type="body" sz="quarter" idx="19"/>
          </p:nvPr>
        </p:nvSpPr>
        <p:spPr>
          <a:xfrm>
            <a:off x="605666" y="13279156"/>
            <a:ext cx="6705600" cy="2867585"/>
          </a:xfrm>
        </p:spPr>
        <p:txBody>
          <a:bodyPr/>
          <a:lstStyle/>
          <a:p>
            <a:pPr marL="571500" indent="-571500" algn="just">
              <a:buFont typeface="Wingdings" panose="05000000000000000000" pitchFamily="2" charset="2"/>
              <a:buChar char="§"/>
            </a:pPr>
            <a:r>
              <a:rPr lang="en-IE" sz="1800" dirty="0">
                <a:solidFill>
                  <a:srgbClr val="003366"/>
                </a:solidFill>
                <a:latin typeface="Arial" panose="020B0604020202020204" pitchFamily="34" charset="0"/>
                <a:cs typeface="Arial" panose="020B0604020202020204" pitchFamily="34" charset="0"/>
              </a:rPr>
              <a:t>Research exploring the role that a telephone nurse triage service can play in holistically supporting older adults (65+ years) with multimorbidity to self-manage using digital technology is limited. </a:t>
            </a:r>
          </a:p>
          <a:p>
            <a:pPr marL="571500" indent="-571500" algn="just">
              <a:buFont typeface="Wingdings" panose="05000000000000000000" pitchFamily="2" charset="2"/>
              <a:buChar char="§"/>
            </a:pPr>
            <a:r>
              <a:rPr lang="en-IE" sz="1800" dirty="0">
                <a:solidFill>
                  <a:srgbClr val="003366"/>
                </a:solidFill>
                <a:latin typeface="Arial" panose="020B0604020202020204" pitchFamily="34" charset="0"/>
                <a:cs typeface="Arial" panose="020B0604020202020204" pitchFamily="34" charset="0"/>
              </a:rPr>
              <a:t>This study aims to fill that knowledge gap by outlining findings from a longitudinal study with older adults using a digital health system to self-manage, with a triage service monitoring alerts.</a:t>
            </a:r>
          </a:p>
          <a:p>
            <a:endParaRPr lang="en-US" sz="1800" dirty="0"/>
          </a:p>
        </p:txBody>
      </p:sp>
      <p:sp>
        <p:nvSpPr>
          <p:cNvPr id="422" name="Text Placeholder 421"/>
          <p:cNvSpPr>
            <a:spLocks noGrp="1"/>
          </p:cNvSpPr>
          <p:nvPr>
            <p:ph type="body" sz="quarter" idx="20"/>
          </p:nvPr>
        </p:nvSpPr>
        <p:spPr>
          <a:xfrm>
            <a:off x="876299" y="12698283"/>
            <a:ext cx="6432321" cy="592029"/>
          </a:xfrm>
        </p:spPr>
        <p:txBody>
          <a:bodyPr/>
          <a:lstStyle/>
          <a:p>
            <a:r>
              <a:rPr lang="en-US" dirty="0" smtClean="0"/>
              <a:t>OBJECTIVES</a:t>
            </a:r>
            <a:endParaRPr lang="en-US" dirty="0"/>
          </a:p>
        </p:txBody>
      </p:sp>
      <p:sp>
        <p:nvSpPr>
          <p:cNvPr id="423" name="Text Placeholder 422"/>
          <p:cNvSpPr>
            <a:spLocks noGrp="1"/>
          </p:cNvSpPr>
          <p:nvPr>
            <p:ph type="body" sz="quarter" idx="21"/>
          </p:nvPr>
        </p:nvSpPr>
        <p:spPr>
          <a:xfrm>
            <a:off x="7916199" y="3079513"/>
            <a:ext cx="13621942" cy="2645986"/>
          </a:xfrm>
        </p:spPr>
        <p:txBody>
          <a:bodyPr/>
          <a:lstStyle/>
          <a:p>
            <a:pPr marL="571500" indent="-571500" algn="just">
              <a:buFont typeface="Wingdings" panose="05000000000000000000" pitchFamily="2" charset="2"/>
              <a:buChar char="§"/>
              <a:defRPr/>
            </a:pPr>
            <a:r>
              <a:rPr lang="en-IE" sz="1800" dirty="0">
                <a:solidFill>
                  <a:srgbClr val="003366"/>
                </a:solidFill>
                <a:latin typeface="Arial" panose="020B0604020202020204" pitchFamily="34" charset="0"/>
                <a:cs typeface="Arial" panose="020B0604020202020204" pitchFamily="34" charset="0"/>
              </a:rPr>
              <a:t>Research was conducted with participants in Ireland and Belgium </a:t>
            </a:r>
            <a:r>
              <a:rPr lang="en-IE" sz="1800" b="1" dirty="0">
                <a:solidFill>
                  <a:srgbClr val="003366"/>
                </a:solidFill>
                <a:latin typeface="Arial" panose="020B0604020202020204" pitchFamily="34" charset="0"/>
                <a:cs typeface="Arial" panose="020B0604020202020204" pitchFamily="34" charset="0"/>
              </a:rPr>
              <a:t>(n=120) </a:t>
            </a:r>
            <a:r>
              <a:rPr lang="en-IE" sz="1800" dirty="0">
                <a:solidFill>
                  <a:srgbClr val="003366"/>
                </a:solidFill>
                <a:latin typeface="Arial" panose="020B0604020202020204" pitchFamily="34" charset="0"/>
                <a:cs typeface="Arial" panose="020B0604020202020204" pitchFamily="34" charset="0"/>
              </a:rPr>
              <a:t>who managed two or more chronic conditions (</a:t>
            </a:r>
            <a:r>
              <a:rPr lang="en-IE" sz="1800" b="1" dirty="0">
                <a:solidFill>
                  <a:srgbClr val="003366"/>
                </a:solidFill>
                <a:latin typeface="Arial" panose="020B0604020202020204" pitchFamily="34" charset="0"/>
                <a:cs typeface="Arial" panose="020B0604020202020204" pitchFamily="34" charset="0"/>
              </a:rPr>
              <a:t>Diabetes, Chronic Pulmonary Obstructive Disease and </a:t>
            </a:r>
            <a:r>
              <a:rPr lang="en-GB" altLang="en-US" sz="1800" b="1" dirty="0">
                <a:solidFill>
                  <a:srgbClr val="003366"/>
                </a:solidFill>
                <a:latin typeface="Arial" panose="020B0604020202020204" pitchFamily="34" charset="0"/>
              </a:rPr>
              <a:t>Congestive Heart Failure/Chronic Heart Disease</a:t>
            </a:r>
            <a:r>
              <a:rPr lang="en-GB" altLang="en-US" sz="1800" dirty="0">
                <a:solidFill>
                  <a:srgbClr val="003366"/>
                </a:solidFill>
                <a:latin typeface="Arial" panose="020B0604020202020204" pitchFamily="34" charset="0"/>
              </a:rPr>
              <a:t>) in a 12 month trial using ProACT.</a:t>
            </a:r>
            <a:endParaRPr lang="en-IE" sz="1800" dirty="0">
              <a:solidFill>
                <a:srgbClr val="003366"/>
              </a:solidFill>
              <a:latin typeface="Arial" panose="020B0604020202020204" pitchFamily="34" charset="0"/>
              <a:cs typeface="Arial" panose="020B0604020202020204" pitchFamily="34" charset="0"/>
            </a:endParaRPr>
          </a:p>
          <a:p>
            <a:pPr marL="571500" indent="-571500" algn="just">
              <a:buFont typeface="Wingdings" panose="05000000000000000000" pitchFamily="2" charset="2"/>
              <a:buChar char="§"/>
              <a:defRPr/>
            </a:pPr>
            <a:r>
              <a:rPr lang="en-IE" sz="1800" dirty="0">
                <a:solidFill>
                  <a:srgbClr val="003366"/>
                </a:solidFill>
                <a:latin typeface="Arial" panose="020B0604020202020204" pitchFamily="34" charset="0"/>
                <a:cs typeface="Arial" panose="020B0604020202020204" pitchFamily="34" charset="0"/>
              </a:rPr>
              <a:t>Telephone triage support was provided by nurses in Ireland </a:t>
            </a:r>
            <a:r>
              <a:rPr lang="en-IE" sz="1800" b="1" dirty="0">
                <a:solidFill>
                  <a:srgbClr val="003366"/>
                </a:solidFill>
                <a:latin typeface="Arial" panose="020B0604020202020204" pitchFamily="34" charset="0"/>
                <a:cs typeface="Arial" panose="020B0604020202020204" pitchFamily="34" charset="0"/>
              </a:rPr>
              <a:t>(n=4) </a:t>
            </a:r>
            <a:r>
              <a:rPr lang="en-IE" sz="1800" dirty="0">
                <a:solidFill>
                  <a:srgbClr val="003366"/>
                </a:solidFill>
                <a:latin typeface="Arial" panose="020B0604020202020204" pitchFamily="34" charset="0"/>
                <a:cs typeface="Arial" panose="020B0604020202020204" pitchFamily="34" charset="0"/>
              </a:rPr>
              <a:t>and Belgium </a:t>
            </a:r>
            <a:r>
              <a:rPr lang="en-IE" sz="1800" b="1" dirty="0">
                <a:solidFill>
                  <a:srgbClr val="003366"/>
                </a:solidFill>
                <a:latin typeface="Arial" panose="020B0604020202020204" pitchFamily="34" charset="0"/>
                <a:cs typeface="Arial" panose="020B0604020202020204" pitchFamily="34" charset="0"/>
              </a:rPr>
              <a:t>(n=5) </a:t>
            </a:r>
            <a:r>
              <a:rPr lang="en-IE" sz="1800" dirty="0">
                <a:solidFill>
                  <a:srgbClr val="003366"/>
                </a:solidFill>
                <a:latin typeface="Arial" panose="020B0604020202020204" pitchFamily="34" charset="0"/>
                <a:cs typeface="Arial" panose="020B0604020202020204" pitchFamily="34" charset="0"/>
              </a:rPr>
              <a:t>to participants across both locations.</a:t>
            </a:r>
          </a:p>
          <a:p>
            <a:pPr marL="571500" indent="-571500" algn="just">
              <a:buFont typeface="Wingdings" panose="05000000000000000000" pitchFamily="2" charset="2"/>
              <a:buChar char="§"/>
              <a:defRPr/>
            </a:pPr>
            <a:r>
              <a:rPr lang="en-IE" sz="1800" dirty="0">
                <a:solidFill>
                  <a:srgbClr val="003366"/>
                </a:solidFill>
                <a:latin typeface="Arial" panose="020B0604020202020204" pitchFamily="34" charset="0"/>
                <a:cs typeface="Arial" panose="020B0604020202020204" pitchFamily="34" charset="0"/>
              </a:rPr>
              <a:t>Supports provided to participants included monitoring and responding to health and wellbeing data and alerts from digital devices (blood pressure, blood glucose, pulse oximetry), education and motivation. </a:t>
            </a:r>
          </a:p>
          <a:p>
            <a:pPr marL="571500" indent="-571500" algn="just">
              <a:buFont typeface="Wingdings" panose="05000000000000000000" pitchFamily="2" charset="2"/>
              <a:buChar char="§"/>
              <a:defRPr/>
            </a:pPr>
            <a:r>
              <a:rPr lang="en-IE" sz="1800" dirty="0">
                <a:solidFill>
                  <a:srgbClr val="003366"/>
                </a:solidFill>
                <a:latin typeface="Arial" panose="020B0604020202020204" pitchFamily="34" charset="0"/>
                <a:cs typeface="Arial" panose="020B0604020202020204" pitchFamily="34" charset="0"/>
              </a:rPr>
              <a:t>Focus groups with triage nurses and interviews with participants with multimorbidity were carried out. Thematic analysis was conducted on qualitative data using </a:t>
            </a:r>
            <a:r>
              <a:rPr lang="en-IE" sz="1800" dirty="0" err="1">
                <a:solidFill>
                  <a:srgbClr val="003366"/>
                </a:solidFill>
                <a:latin typeface="Arial" panose="020B0604020202020204" pitchFamily="34" charset="0"/>
                <a:cs typeface="Arial" panose="020B0604020202020204" pitchFamily="34" charset="0"/>
              </a:rPr>
              <a:t>Nvivo</a:t>
            </a:r>
            <a:r>
              <a:rPr lang="en-IE" sz="1800" dirty="0">
                <a:solidFill>
                  <a:srgbClr val="003366"/>
                </a:solidFill>
                <a:latin typeface="Arial" panose="020B0604020202020204" pitchFamily="34" charset="0"/>
                <a:cs typeface="Arial" panose="020B0604020202020204" pitchFamily="34" charset="0"/>
              </a:rPr>
              <a:t> 11 software.</a:t>
            </a:r>
            <a:endParaRPr lang="en-US" sz="1800" dirty="0">
              <a:solidFill>
                <a:srgbClr val="003366"/>
              </a:solidFill>
            </a:endParaRPr>
          </a:p>
        </p:txBody>
      </p:sp>
      <p:sp>
        <p:nvSpPr>
          <p:cNvPr id="424" name="Text Placeholder 423"/>
          <p:cNvSpPr>
            <a:spLocks noGrp="1"/>
          </p:cNvSpPr>
          <p:nvPr>
            <p:ph type="body" sz="quarter" idx="22"/>
          </p:nvPr>
        </p:nvSpPr>
        <p:spPr/>
        <p:txBody>
          <a:bodyPr/>
          <a:lstStyle/>
          <a:p>
            <a:r>
              <a:rPr lang="en-US" dirty="0" smtClean="0"/>
              <a:t>METHODS</a:t>
            </a:r>
            <a:endParaRPr lang="en-US" dirty="0"/>
          </a:p>
        </p:txBody>
      </p:sp>
      <p:sp>
        <p:nvSpPr>
          <p:cNvPr id="425" name="Text Placeholder 424"/>
          <p:cNvSpPr>
            <a:spLocks noGrp="1"/>
          </p:cNvSpPr>
          <p:nvPr>
            <p:ph type="body" sz="quarter" idx="23"/>
          </p:nvPr>
        </p:nvSpPr>
        <p:spPr>
          <a:xfrm>
            <a:off x="7916199" y="12636423"/>
            <a:ext cx="13750292" cy="3510318"/>
          </a:xfrm>
        </p:spPr>
        <p:txBody>
          <a:bodyPr/>
          <a:lstStyle/>
          <a:p>
            <a:pPr marL="533400" indent="-533400" algn="just">
              <a:buFont typeface="Wingdings" panose="05000000000000000000" pitchFamily="2" charset="2"/>
              <a:buChar char="§"/>
              <a:defRPr/>
            </a:pPr>
            <a:r>
              <a:rPr lang="en-IE" sz="1800" dirty="0" smtClean="0">
                <a:solidFill>
                  <a:srgbClr val="003366"/>
                </a:solidFill>
                <a:latin typeface="Arial" panose="020B0604020202020204" pitchFamily="34" charset="0"/>
                <a:cs typeface="Arial" panose="020B0604020202020204" pitchFamily="34" charset="0"/>
              </a:rPr>
              <a:t>The </a:t>
            </a:r>
            <a:r>
              <a:rPr lang="en-IE" sz="1800" dirty="0">
                <a:solidFill>
                  <a:srgbClr val="003366"/>
                </a:solidFill>
                <a:latin typeface="Arial" panose="020B0604020202020204" pitchFamily="34" charset="0"/>
                <a:cs typeface="Arial" panose="020B0604020202020204" pitchFamily="34" charset="0"/>
              </a:rPr>
              <a:t>key theme to emerge from one-to-one interviews with </a:t>
            </a:r>
            <a:r>
              <a:rPr lang="en-IE" sz="1800" dirty="0" smtClean="0">
                <a:solidFill>
                  <a:srgbClr val="003366"/>
                </a:solidFill>
                <a:latin typeface="Arial" panose="020B0604020202020204" pitchFamily="34" charset="0"/>
                <a:cs typeface="Arial" panose="020B0604020202020204" pitchFamily="34" charset="0"/>
              </a:rPr>
              <a:t>participants </a:t>
            </a:r>
            <a:r>
              <a:rPr lang="en-IE" sz="1800" dirty="0">
                <a:solidFill>
                  <a:srgbClr val="003366"/>
                </a:solidFill>
                <a:latin typeface="Arial" panose="020B0604020202020204" pitchFamily="34" charset="0"/>
                <a:cs typeface="Arial" panose="020B0604020202020204" pitchFamily="34" charset="0"/>
              </a:rPr>
              <a:t>in Ireland and Belgium was related to </a:t>
            </a:r>
            <a:r>
              <a:rPr lang="en-IE" sz="1800" b="1" dirty="0">
                <a:solidFill>
                  <a:srgbClr val="003366"/>
                </a:solidFill>
                <a:latin typeface="Arial" panose="020B0604020202020204" pitchFamily="34" charset="0"/>
                <a:cs typeface="Arial" panose="020B0604020202020204" pitchFamily="34" charset="0"/>
              </a:rPr>
              <a:t>triage interventions</a:t>
            </a:r>
            <a:r>
              <a:rPr lang="en-IE" sz="1800" dirty="0">
                <a:solidFill>
                  <a:srgbClr val="003366"/>
                </a:solidFill>
                <a:latin typeface="Arial" panose="020B0604020202020204" pitchFamily="34" charset="0"/>
                <a:cs typeface="Arial" panose="020B0604020202020204" pitchFamily="34" charset="0"/>
              </a:rPr>
              <a:t> which included </a:t>
            </a:r>
            <a:r>
              <a:rPr lang="en-IE" sz="1800" b="1" dirty="0">
                <a:solidFill>
                  <a:srgbClr val="003366"/>
                </a:solidFill>
                <a:latin typeface="Arial" panose="020B0604020202020204" pitchFamily="34" charset="0"/>
                <a:cs typeface="Arial" panose="020B0604020202020204" pitchFamily="34" charset="0"/>
              </a:rPr>
              <a:t>medical</a:t>
            </a:r>
            <a:r>
              <a:rPr lang="en-IE" sz="1800" dirty="0">
                <a:solidFill>
                  <a:srgbClr val="003366"/>
                </a:solidFill>
                <a:latin typeface="Arial" panose="020B0604020202020204" pitchFamily="34" charset="0"/>
                <a:cs typeface="Arial" panose="020B0604020202020204" pitchFamily="34" charset="0"/>
              </a:rPr>
              <a:t> and </a:t>
            </a:r>
            <a:r>
              <a:rPr lang="en-IE" sz="1800" b="1" dirty="0">
                <a:solidFill>
                  <a:srgbClr val="003366"/>
                </a:solidFill>
                <a:latin typeface="Arial" panose="020B0604020202020204" pitchFamily="34" charset="0"/>
                <a:cs typeface="Arial" panose="020B0604020202020204" pitchFamily="34" charset="0"/>
              </a:rPr>
              <a:t>non-medical </a:t>
            </a:r>
            <a:r>
              <a:rPr lang="en-IE" sz="1800" b="1" dirty="0" smtClean="0">
                <a:solidFill>
                  <a:srgbClr val="003366"/>
                </a:solidFill>
                <a:latin typeface="Arial" panose="020B0604020202020204" pitchFamily="34" charset="0"/>
                <a:cs typeface="Arial" panose="020B0604020202020204" pitchFamily="34" charset="0"/>
              </a:rPr>
              <a:t>interventions</a:t>
            </a:r>
            <a:r>
              <a:rPr lang="en-IE" sz="1800" dirty="0" smtClean="0">
                <a:solidFill>
                  <a:srgbClr val="003366"/>
                </a:solidFill>
                <a:latin typeface="Arial" panose="020B0604020202020204" pitchFamily="34" charset="0"/>
                <a:cs typeface="Arial" panose="020B0604020202020204" pitchFamily="34" charset="0"/>
              </a:rPr>
              <a:t> </a:t>
            </a:r>
            <a:r>
              <a:rPr lang="en-IE" sz="1800" dirty="0">
                <a:solidFill>
                  <a:srgbClr val="003366"/>
                </a:solidFill>
                <a:latin typeface="Arial" panose="020B0604020202020204" pitchFamily="34" charset="0"/>
                <a:cs typeface="Arial" panose="020B0604020202020204" pitchFamily="34" charset="0"/>
              </a:rPr>
              <a:t>such as </a:t>
            </a:r>
            <a:r>
              <a:rPr lang="en-IE" sz="1800" b="1" dirty="0">
                <a:solidFill>
                  <a:srgbClr val="003366"/>
                </a:solidFill>
                <a:latin typeface="Arial" panose="020B0604020202020204" pitchFamily="34" charset="0"/>
                <a:cs typeface="Arial" panose="020B0604020202020204" pitchFamily="34" charset="0"/>
              </a:rPr>
              <a:t>education</a:t>
            </a:r>
            <a:r>
              <a:rPr lang="en-IE" sz="1800" dirty="0">
                <a:solidFill>
                  <a:srgbClr val="003366"/>
                </a:solidFill>
                <a:latin typeface="Arial" panose="020B0604020202020204" pitchFamily="34" charset="0"/>
                <a:cs typeface="Arial" panose="020B0604020202020204" pitchFamily="34" charset="0"/>
              </a:rPr>
              <a:t> and </a:t>
            </a:r>
            <a:r>
              <a:rPr lang="en-IE" sz="1800" b="1" dirty="0">
                <a:solidFill>
                  <a:srgbClr val="003366"/>
                </a:solidFill>
                <a:latin typeface="Arial" panose="020B0604020202020204" pitchFamily="34" charset="0"/>
                <a:cs typeface="Arial" panose="020B0604020202020204" pitchFamily="34" charset="0"/>
              </a:rPr>
              <a:t>provision of </a:t>
            </a:r>
            <a:r>
              <a:rPr lang="en-IE" sz="1800" b="1" dirty="0" smtClean="0">
                <a:solidFill>
                  <a:srgbClr val="003366"/>
                </a:solidFill>
                <a:latin typeface="Arial" panose="020B0604020202020204" pitchFamily="34" charset="0"/>
                <a:cs typeface="Arial" panose="020B0604020202020204" pitchFamily="34" charset="0"/>
              </a:rPr>
              <a:t>advice</a:t>
            </a:r>
            <a:r>
              <a:rPr lang="en-IE" sz="1800" dirty="0">
                <a:solidFill>
                  <a:schemeClr val="tx1"/>
                </a:solidFill>
                <a:latin typeface="Arial" panose="020B0604020202020204" pitchFamily="34" charset="0"/>
                <a:cs typeface="Arial" panose="020B0604020202020204" pitchFamily="34" charset="0"/>
              </a:rPr>
              <a:t>	</a:t>
            </a:r>
          </a:p>
          <a:p>
            <a:pPr marL="533400" indent="-533400" algn="just">
              <a:buFont typeface="Wingdings" panose="05000000000000000000" pitchFamily="2" charset="2"/>
              <a:buChar char="§"/>
              <a:defRPr/>
            </a:pPr>
            <a:r>
              <a:rPr lang="en-IE" sz="1800" dirty="0" smtClean="0">
                <a:solidFill>
                  <a:srgbClr val="003366"/>
                </a:solidFill>
                <a:latin typeface="Arial" panose="020B0604020202020204" pitchFamily="34" charset="0"/>
                <a:cs typeface="Arial" panose="020B0604020202020204" pitchFamily="34" charset="0"/>
              </a:rPr>
              <a:t>For </a:t>
            </a:r>
            <a:r>
              <a:rPr lang="en-IE" sz="1800" dirty="0">
                <a:solidFill>
                  <a:srgbClr val="003366"/>
                </a:solidFill>
                <a:latin typeface="Arial" panose="020B0604020202020204" pitchFamily="34" charset="0"/>
                <a:cs typeface="Arial" panose="020B0604020202020204" pitchFamily="34" charset="0"/>
              </a:rPr>
              <a:t>some participants, </a:t>
            </a:r>
            <a:r>
              <a:rPr lang="en-IE" sz="1800" b="1" dirty="0">
                <a:solidFill>
                  <a:srgbClr val="003366"/>
                </a:solidFill>
                <a:latin typeface="Arial" panose="020B0604020202020204" pitchFamily="34" charset="0"/>
                <a:cs typeface="Arial" panose="020B0604020202020204" pitchFamily="34" charset="0"/>
              </a:rPr>
              <a:t>advice from triage prompted a GP visit they had been </a:t>
            </a:r>
            <a:r>
              <a:rPr lang="en-IE" sz="1800" b="1" dirty="0" smtClean="0">
                <a:solidFill>
                  <a:srgbClr val="003366"/>
                </a:solidFill>
                <a:latin typeface="Arial" panose="020B0604020202020204" pitchFamily="34" charset="0"/>
                <a:cs typeface="Arial" panose="020B0604020202020204" pitchFamily="34" charset="0"/>
              </a:rPr>
              <a:t>avoiding</a:t>
            </a:r>
            <a:r>
              <a:rPr lang="en-IE" sz="1800" dirty="0" smtClean="0">
                <a:solidFill>
                  <a:srgbClr val="003366"/>
                </a:solidFill>
                <a:latin typeface="Arial" panose="020B0604020202020204" pitchFamily="34" charset="0"/>
                <a:cs typeface="Arial" panose="020B0604020202020204" pitchFamily="34" charset="0"/>
              </a:rPr>
              <a:t>, </a:t>
            </a:r>
            <a:r>
              <a:rPr lang="en-IE" sz="1800" dirty="0">
                <a:solidFill>
                  <a:srgbClr val="003366"/>
                </a:solidFill>
                <a:latin typeface="Arial" panose="020B0604020202020204" pitchFamily="34" charset="0"/>
                <a:cs typeface="Arial" panose="020B0604020202020204" pitchFamily="34" charset="0"/>
              </a:rPr>
              <a:t>while for others </a:t>
            </a:r>
            <a:r>
              <a:rPr lang="en-IE" sz="1800" b="1" dirty="0">
                <a:solidFill>
                  <a:srgbClr val="003366"/>
                </a:solidFill>
                <a:latin typeface="Arial" panose="020B0604020202020204" pitchFamily="34" charset="0"/>
                <a:cs typeface="Arial" panose="020B0604020202020204" pitchFamily="34" charset="0"/>
              </a:rPr>
              <a:t>reassurance from triage meant a GP visit was unnecessary</a:t>
            </a:r>
            <a:r>
              <a:rPr lang="en-IE" sz="1800" dirty="0">
                <a:solidFill>
                  <a:srgbClr val="003366"/>
                </a:solidFill>
                <a:latin typeface="Arial" panose="020B0604020202020204" pitchFamily="34" charset="0"/>
                <a:cs typeface="Arial" panose="020B0604020202020204" pitchFamily="34" charset="0"/>
              </a:rPr>
              <a:t>. 	</a:t>
            </a:r>
            <a:endParaRPr lang="en-IE" sz="1800" dirty="0" smtClean="0">
              <a:solidFill>
                <a:srgbClr val="003366"/>
              </a:solidFill>
              <a:latin typeface="Arial" panose="020B0604020202020204" pitchFamily="34" charset="0"/>
              <a:cs typeface="Arial" panose="020B0604020202020204" pitchFamily="34" charset="0"/>
            </a:endParaRPr>
          </a:p>
          <a:p>
            <a:pPr marL="528638" indent="-528638" algn="just">
              <a:buFont typeface="Wingdings" panose="05000000000000000000" pitchFamily="2" charset="2"/>
              <a:buChar char="§"/>
              <a:defRPr/>
            </a:pPr>
            <a:r>
              <a:rPr lang="en-IE" sz="1800" dirty="0" smtClean="0">
                <a:solidFill>
                  <a:srgbClr val="003366"/>
                </a:solidFill>
                <a:latin typeface="Arial" panose="020B0604020202020204" pitchFamily="34" charset="0"/>
                <a:cs typeface="Arial" panose="020B0604020202020204" pitchFamily="34" charset="0"/>
              </a:rPr>
              <a:t>Themes </a:t>
            </a:r>
            <a:r>
              <a:rPr lang="en-IE" sz="1800" dirty="0">
                <a:solidFill>
                  <a:srgbClr val="003366"/>
                </a:solidFill>
                <a:latin typeface="Arial" panose="020B0604020202020204" pitchFamily="34" charset="0"/>
                <a:cs typeface="Arial" panose="020B0604020202020204" pitchFamily="34" charset="0"/>
              </a:rPr>
              <a:t>that emerged from focus group interviews with triage nurses across both research sites included </a:t>
            </a:r>
            <a:r>
              <a:rPr lang="en-IE" sz="1800" b="1" dirty="0">
                <a:solidFill>
                  <a:srgbClr val="003366"/>
                </a:solidFill>
                <a:latin typeface="Arial" panose="020B0604020202020204" pitchFamily="34" charset="0"/>
                <a:cs typeface="Arial" panose="020B0604020202020204" pitchFamily="34" charset="0"/>
              </a:rPr>
              <a:t>the relationship </a:t>
            </a:r>
            <a:r>
              <a:rPr lang="en-IE" sz="1800" b="1" dirty="0" smtClean="0">
                <a:solidFill>
                  <a:srgbClr val="003366"/>
                </a:solidFill>
                <a:latin typeface="Arial" panose="020B0604020202020204" pitchFamily="34" charset="0"/>
                <a:cs typeface="Arial" panose="020B0604020202020204" pitchFamily="34" charset="0"/>
              </a:rPr>
              <a:t>         between </a:t>
            </a:r>
            <a:r>
              <a:rPr lang="en-IE" sz="1800" b="1" dirty="0">
                <a:solidFill>
                  <a:srgbClr val="003366"/>
                </a:solidFill>
                <a:latin typeface="Arial" panose="020B0604020202020204" pitchFamily="34" charset="0"/>
                <a:cs typeface="Arial" panose="020B0604020202020204" pitchFamily="34" charset="0"/>
              </a:rPr>
              <a:t>themselves and participants </a:t>
            </a:r>
            <a:r>
              <a:rPr lang="en-IE" sz="1800" dirty="0">
                <a:solidFill>
                  <a:srgbClr val="003366"/>
                </a:solidFill>
                <a:latin typeface="Arial" panose="020B0604020202020204" pitchFamily="34" charset="0"/>
                <a:cs typeface="Arial" panose="020B0604020202020204" pitchFamily="34" charset="0"/>
              </a:rPr>
              <a:t>and</a:t>
            </a:r>
            <a:r>
              <a:rPr lang="en-IE" sz="1800" b="1" dirty="0">
                <a:solidFill>
                  <a:srgbClr val="003366"/>
                </a:solidFill>
                <a:latin typeface="Arial" panose="020B0604020202020204" pitchFamily="34" charset="0"/>
                <a:cs typeface="Arial" panose="020B0604020202020204" pitchFamily="34" charset="0"/>
              </a:rPr>
              <a:t> the benefits of triage to participants</a:t>
            </a:r>
            <a:r>
              <a:rPr lang="en-IE" sz="1800" dirty="0">
                <a:solidFill>
                  <a:srgbClr val="003366"/>
                </a:solidFill>
                <a:latin typeface="Arial" panose="020B0604020202020204" pitchFamily="34" charset="0"/>
                <a:cs typeface="Arial" panose="020B0604020202020204" pitchFamily="34" charset="0"/>
              </a:rPr>
              <a:t>.</a:t>
            </a:r>
          </a:p>
          <a:p>
            <a:pPr marL="528638" indent="-528638" algn="just">
              <a:buFont typeface="Wingdings" panose="05000000000000000000" pitchFamily="2" charset="2"/>
              <a:buChar char="§"/>
              <a:defRPr/>
            </a:pPr>
            <a:r>
              <a:rPr lang="en-IE" sz="1800" dirty="0">
                <a:solidFill>
                  <a:srgbClr val="003366"/>
                </a:solidFill>
                <a:latin typeface="Arial" panose="020B0604020202020204" pitchFamily="34" charset="0"/>
                <a:cs typeface="Arial" panose="020B0604020202020204" pitchFamily="34" charset="0"/>
              </a:rPr>
              <a:t>The importance of </a:t>
            </a:r>
            <a:r>
              <a:rPr lang="en-IE" sz="1800" b="1" dirty="0">
                <a:solidFill>
                  <a:srgbClr val="003366"/>
                </a:solidFill>
                <a:latin typeface="Arial" panose="020B0604020202020204" pitchFamily="34" charset="0"/>
                <a:cs typeface="Arial" panose="020B0604020202020204" pitchFamily="34" charset="0"/>
              </a:rPr>
              <a:t>rapport</a:t>
            </a:r>
            <a:r>
              <a:rPr lang="en-IE" sz="1800" dirty="0">
                <a:solidFill>
                  <a:srgbClr val="003366"/>
                </a:solidFill>
                <a:latin typeface="Arial" panose="020B0604020202020204" pitchFamily="34" charset="0"/>
                <a:cs typeface="Arial" panose="020B0604020202020204" pitchFamily="34" charset="0"/>
              </a:rPr>
              <a:t> was frequently mentioned by triage nurses as a key factor in helping them to </a:t>
            </a:r>
            <a:r>
              <a:rPr lang="en-IE" sz="1800" b="1" dirty="0">
                <a:solidFill>
                  <a:srgbClr val="003366"/>
                </a:solidFill>
                <a:latin typeface="Arial" panose="020B0604020202020204" pitchFamily="34" charset="0"/>
                <a:cs typeface="Arial" panose="020B0604020202020204" pitchFamily="34" charset="0"/>
              </a:rPr>
              <a:t>gather the correct information </a:t>
            </a:r>
            <a:r>
              <a:rPr lang="en-IE" sz="1800" dirty="0">
                <a:solidFill>
                  <a:srgbClr val="003366"/>
                </a:solidFill>
                <a:latin typeface="Arial" panose="020B0604020202020204" pitchFamily="34" charset="0"/>
                <a:cs typeface="Arial" panose="020B0604020202020204" pitchFamily="34" charset="0"/>
              </a:rPr>
              <a:t>they needed to make </a:t>
            </a:r>
            <a:r>
              <a:rPr lang="en-IE" sz="1800" b="1" dirty="0">
                <a:solidFill>
                  <a:srgbClr val="003366"/>
                </a:solidFill>
                <a:latin typeface="Arial" panose="020B0604020202020204" pitchFamily="34" charset="0"/>
                <a:cs typeface="Arial" panose="020B0604020202020204" pitchFamily="34" charset="0"/>
              </a:rPr>
              <a:t>appropriate diagnostic decisions</a:t>
            </a:r>
            <a:r>
              <a:rPr lang="en-IE" sz="1800" dirty="0">
                <a:solidFill>
                  <a:srgbClr val="003366"/>
                </a:solidFill>
                <a:latin typeface="Arial" panose="020B0604020202020204" pitchFamily="34" charset="0"/>
                <a:cs typeface="Arial" panose="020B0604020202020204" pitchFamily="34" charset="0"/>
              </a:rPr>
              <a:t>.</a:t>
            </a:r>
          </a:p>
          <a:p>
            <a:pPr marL="528638" indent="-528638" algn="just">
              <a:buFont typeface="Wingdings" panose="05000000000000000000" pitchFamily="2" charset="2"/>
              <a:buChar char="§"/>
              <a:defRPr/>
            </a:pPr>
            <a:r>
              <a:rPr lang="en-IE" sz="1800" dirty="0">
                <a:solidFill>
                  <a:srgbClr val="003366"/>
                </a:solidFill>
                <a:latin typeface="Arial" panose="020B0604020202020204" pitchFamily="34" charset="0"/>
                <a:cs typeface="Arial" panose="020B0604020202020204" pitchFamily="34" charset="0"/>
              </a:rPr>
              <a:t>Regular monitoring from triage nurses resulted in </a:t>
            </a:r>
            <a:r>
              <a:rPr lang="en-IE" sz="1800" b="1" dirty="0">
                <a:solidFill>
                  <a:srgbClr val="003366"/>
                </a:solidFill>
                <a:latin typeface="Arial" panose="020B0604020202020204" pitchFamily="34" charset="0"/>
                <a:cs typeface="Arial" panose="020B0604020202020204" pitchFamily="34" charset="0"/>
              </a:rPr>
              <a:t>greater awareness </a:t>
            </a:r>
            <a:r>
              <a:rPr lang="en-IE" sz="1800" dirty="0">
                <a:solidFill>
                  <a:srgbClr val="003366"/>
                </a:solidFill>
                <a:latin typeface="Arial" panose="020B0604020202020204" pitchFamily="34" charset="0"/>
                <a:cs typeface="Arial" panose="020B0604020202020204" pitchFamily="34" charset="0"/>
              </a:rPr>
              <a:t>by participants of their conditions and adoption of health behaviour strategies that resulted in an </a:t>
            </a:r>
            <a:r>
              <a:rPr lang="en-IE" sz="1800" b="1" dirty="0">
                <a:solidFill>
                  <a:srgbClr val="003366"/>
                </a:solidFill>
                <a:latin typeface="Arial" panose="020B0604020202020204" pitchFamily="34" charset="0"/>
                <a:cs typeface="Arial" panose="020B0604020202020204" pitchFamily="34" charset="0"/>
              </a:rPr>
              <a:t>‘early catch’ </a:t>
            </a:r>
            <a:r>
              <a:rPr lang="en-IE" sz="1800" dirty="0">
                <a:solidFill>
                  <a:srgbClr val="003366"/>
                </a:solidFill>
                <a:latin typeface="Arial" panose="020B0604020202020204" pitchFamily="34" charset="0"/>
                <a:cs typeface="Arial" panose="020B0604020202020204" pitchFamily="34" charset="0"/>
              </a:rPr>
              <a:t>of issues.</a:t>
            </a:r>
          </a:p>
          <a:p>
            <a:endParaRPr lang="en-US" dirty="0"/>
          </a:p>
        </p:txBody>
      </p:sp>
      <p:sp>
        <p:nvSpPr>
          <p:cNvPr id="426" name="Text Placeholder 425"/>
          <p:cNvSpPr>
            <a:spLocks noGrp="1"/>
          </p:cNvSpPr>
          <p:nvPr>
            <p:ph type="body" sz="quarter" idx="24"/>
          </p:nvPr>
        </p:nvSpPr>
        <p:spPr>
          <a:xfrm>
            <a:off x="8037096" y="11951591"/>
            <a:ext cx="13629394" cy="746691"/>
          </a:xfrm>
        </p:spPr>
        <p:txBody>
          <a:bodyPr/>
          <a:lstStyle/>
          <a:p>
            <a:r>
              <a:rPr lang="en-US" dirty="0" smtClean="0">
                <a:solidFill>
                  <a:srgbClr val="003366"/>
                </a:solidFill>
              </a:rPr>
              <a:t>RESULTS</a:t>
            </a:r>
            <a:endParaRPr lang="en-US" dirty="0">
              <a:solidFill>
                <a:srgbClr val="003366"/>
              </a:solidFill>
            </a:endParaRPr>
          </a:p>
        </p:txBody>
      </p:sp>
      <p:sp>
        <p:nvSpPr>
          <p:cNvPr id="427" name="Text Placeholder 426"/>
          <p:cNvSpPr>
            <a:spLocks noGrp="1"/>
          </p:cNvSpPr>
          <p:nvPr>
            <p:ph type="body" sz="quarter" idx="25"/>
          </p:nvPr>
        </p:nvSpPr>
        <p:spPr/>
        <p:txBody>
          <a:bodyPr/>
          <a:lstStyle/>
          <a:p>
            <a:r>
              <a:rPr lang="en-US" dirty="0" smtClean="0">
                <a:solidFill>
                  <a:srgbClr val="003366"/>
                </a:solidFill>
              </a:rPr>
              <a:t>CONCLUSION</a:t>
            </a:r>
            <a:endParaRPr lang="en-US" dirty="0">
              <a:solidFill>
                <a:srgbClr val="003366"/>
              </a:solidFill>
            </a:endParaRPr>
          </a:p>
        </p:txBody>
      </p:sp>
      <p:sp>
        <p:nvSpPr>
          <p:cNvPr id="428" name="Text Placeholder 427"/>
          <p:cNvSpPr>
            <a:spLocks noGrp="1"/>
          </p:cNvSpPr>
          <p:nvPr>
            <p:ph type="body" sz="quarter" idx="26"/>
          </p:nvPr>
        </p:nvSpPr>
        <p:spPr>
          <a:xfrm>
            <a:off x="21973955" y="3083483"/>
            <a:ext cx="6698012" cy="3364901"/>
          </a:xfrm>
        </p:spPr>
        <p:txBody>
          <a:bodyPr/>
          <a:lstStyle/>
          <a:p>
            <a:pPr marL="439738" indent="-439738" algn="just">
              <a:buFont typeface="Wingdings" panose="05000000000000000000" pitchFamily="2" charset="2"/>
              <a:buChar char="§"/>
            </a:pPr>
            <a:r>
              <a:rPr lang="en-IE" sz="1800" dirty="0">
                <a:solidFill>
                  <a:srgbClr val="003366"/>
                </a:solidFill>
                <a:latin typeface="Arial" panose="020B0604020202020204" pitchFamily="34" charset="0"/>
                <a:cs typeface="Arial" panose="020B0604020202020204" pitchFamily="34" charset="0"/>
              </a:rPr>
              <a:t>Telephone triage, alongside a digital solution such as ProACT, has the potential to be effective in supporting older adults to better self-manage multimorbid health conditions and may also result in either decreased or more effective healthcare utilisation</a:t>
            </a:r>
            <a:r>
              <a:rPr lang="en-IE" sz="1800" dirty="0" smtClean="0">
                <a:solidFill>
                  <a:srgbClr val="003366"/>
                </a:solidFill>
                <a:latin typeface="Arial" panose="020B0604020202020204" pitchFamily="34" charset="0"/>
                <a:cs typeface="Arial" panose="020B0604020202020204" pitchFamily="34" charset="0"/>
              </a:rPr>
              <a:t>.</a:t>
            </a:r>
          </a:p>
          <a:p>
            <a:pPr marL="439738" indent="-439738" algn="just">
              <a:buFont typeface="Wingdings" panose="05000000000000000000" pitchFamily="2" charset="2"/>
              <a:buChar char="§"/>
            </a:pPr>
            <a:r>
              <a:rPr lang="en-IE" sz="1800" dirty="0" smtClean="0">
                <a:solidFill>
                  <a:srgbClr val="003366"/>
                </a:solidFill>
                <a:latin typeface="Arial" panose="020B0604020202020204" pitchFamily="34" charset="0"/>
                <a:cs typeface="Arial" panose="020B0604020202020204" pitchFamily="34" charset="0"/>
              </a:rPr>
              <a:t>Further research is required to explore the ways that triage nurses promote self-management of multimorbid chronic illnesses and the impact they have on older adults engagement with digital technology and resultant health behaviour changes.</a:t>
            </a:r>
            <a:endParaRPr lang="en-US" dirty="0" smtClean="0"/>
          </a:p>
          <a:p>
            <a:pPr algn="just"/>
            <a:endParaRPr lang="en-US" dirty="0"/>
          </a:p>
        </p:txBody>
      </p:sp>
      <p:sp>
        <p:nvSpPr>
          <p:cNvPr id="431" name="Text Placeholder 430"/>
          <p:cNvSpPr>
            <a:spLocks noGrp="1"/>
          </p:cNvSpPr>
          <p:nvPr>
            <p:ph type="body" sz="quarter" idx="29"/>
          </p:nvPr>
        </p:nvSpPr>
        <p:spPr>
          <a:xfrm>
            <a:off x="21973955" y="12104601"/>
            <a:ext cx="6698012" cy="453935"/>
          </a:xfrm>
        </p:spPr>
        <p:txBody>
          <a:bodyPr/>
          <a:lstStyle/>
          <a:p>
            <a:r>
              <a:rPr lang="en-US" dirty="0" smtClean="0"/>
              <a:t>Acknowledgement</a:t>
            </a:r>
            <a:endParaRPr lang="en-US" dirty="0"/>
          </a:p>
        </p:txBody>
      </p:sp>
      <p:sp>
        <p:nvSpPr>
          <p:cNvPr id="432" name="Text Placeholder 431"/>
          <p:cNvSpPr>
            <a:spLocks noGrp="1"/>
          </p:cNvSpPr>
          <p:nvPr>
            <p:ph type="body" sz="quarter" idx="30"/>
          </p:nvPr>
        </p:nvSpPr>
        <p:spPr>
          <a:xfrm>
            <a:off x="22463581" y="12558536"/>
            <a:ext cx="6196155" cy="4140497"/>
          </a:xfrm>
        </p:spPr>
        <p:txBody>
          <a:bodyPr/>
          <a:lstStyle/>
          <a:p>
            <a:pPr algn="just"/>
            <a:r>
              <a:rPr lang="en-GB" sz="1800" dirty="0">
                <a:solidFill>
                  <a:srgbClr val="003366"/>
                </a:solidFill>
                <a:latin typeface="Arial" panose="020B0604020202020204" pitchFamily="34" charset="0"/>
                <a:cs typeface="Arial" panose="020B0604020202020204" pitchFamily="34" charset="0"/>
              </a:rPr>
              <a:t>The ProACT project received funding from </a:t>
            </a:r>
            <a:r>
              <a:rPr lang="en-GB" sz="1800" dirty="0" smtClean="0">
                <a:solidFill>
                  <a:srgbClr val="003366"/>
                </a:solidFill>
                <a:latin typeface="Arial" panose="020B0604020202020204" pitchFamily="34" charset="0"/>
                <a:cs typeface="Arial" panose="020B0604020202020204" pitchFamily="34" charset="0"/>
              </a:rPr>
              <a:t>the European </a:t>
            </a:r>
            <a:r>
              <a:rPr lang="en-GB" sz="1800" dirty="0">
                <a:solidFill>
                  <a:srgbClr val="003366"/>
                </a:solidFill>
                <a:latin typeface="Arial" panose="020B0604020202020204" pitchFamily="34" charset="0"/>
                <a:cs typeface="Arial" panose="020B0604020202020204" pitchFamily="34" charset="0"/>
              </a:rPr>
              <a:t>Union’s Horizon 2020 research and innovation programme under grant agreement no. 689996. </a:t>
            </a:r>
            <a:endParaRPr lang="en-GB" sz="1800" dirty="0" smtClean="0">
              <a:solidFill>
                <a:srgbClr val="003366"/>
              </a:solidFill>
              <a:latin typeface="Arial" panose="020B0604020202020204" pitchFamily="34" charset="0"/>
              <a:cs typeface="Arial" panose="020B0604020202020204" pitchFamily="34" charset="0"/>
            </a:endParaRPr>
          </a:p>
          <a:p>
            <a:r>
              <a:rPr lang="en-US" sz="1800" b="1" dirty="0" smtClean="0">
                <a:solidFill>
                  <a:srgbClr val="003366"/>
                </a:solidFill>
                <a:latin typeface="Arial" panose="020B0604020202020204" pitchFamily="34" charset="0"/>
                <a:cs typeface="Arial" panose="020B0604020202020204" pitchFamily="34" charset="0"/>
              </a:rPr>
              <a:t>Contact us at</a:t>
            </a:r>
            <a:r>
              <a:rPr lang="en-US" sz="1800" dirty="0" smtClean="0">
                <a:solidFill>
                  <a:srgbClr val="003366"/>
                </a:solidFill>
                <a:latin typeface="Arial" panose="020B0604020202020204" pitchFamily="34" charset="0"/>
                <a:cs typeface="Arial" panose="020B0604020202020204" pitchFamily="34" charset="0"/>
              </a:rPr>
              <a:t>:</a:t>
            </a:r>
          </a:p>
          <a:p>
            <a:pPr>
              <a:spcBef>
                <a:spcPts val="0"/>
              </a:spcBef>
            </a:pPr>
            <a:r>
              <a:rPr lang="en-US" sz="1800" dirty="0" smtClean="0">
                <a:solidFill>
                  <a:srgbClr val="003366"/>
                </a:solidFill>
                <a:latin typeface="Arial" panose="020B0604020202020204" pitchFamily="34" charset="0"/>
                <a:cs typeface="Arial" panose="020B0604020202020204" pitchFamily="34" charset="0"/>
              </a:rPr>
              <a:t>patricia.sheridan@dkit.ie	               </a:t>
            </a:r>
            <a:r>
              <a:rPr lang="en-US" sz="1800" dirty="0">
                <a:solidFill>
                  <a:srgbClr val="003366"/>
                </a:solidFill>
                <a:latin typeface="Arial" panose="020B0604020202020204" pitchFamily="34" charset="0"/>
                <a:cs typeface="Arial" panose="020B0604020202020204" pitchFamily="34" charset="0"/>
              </a:rPr>
              <a:t> </a:t>
            </a:r>
            <a:r>
              <a:rPr lang="en-US" sz="1800" dirty="0" smtClean="0">
                <a:solidFill>
                  <a:srgbClr val="003366"/>
                </a:solidFill>
                <a:latin typeface="Arial" panose="020B0604020202020204" pitchFamily="34" charset="0"/>
                <a:cs typeface="Arial" panose="020B0604020202020204" pitchFamily="34" charset="0"/>
              </a:rPr>
              <a:t>           @</a:t>
            </a:r>
            <a:r>
              <a:rPr lang="en-US" sz="1800" dirty="0" err="1" smtClean="0">
                <a:solidFill>
                  <a:srgbClr val="003366"/>
                </a:solidFill>
                <a:latin typeface="Arial" panose="020B0604020202020204" pitchFamily="34" charset="0"/>
                <a:cs typeface="Arial" panose="020B0604020202020204" pitchFamily="34" charset="0"/>
              </a:rPr>
              <a:t>casalatweet</a:t>
            </a:r>
            <a:endParaRPr lang="en-US" sz="1800" dirty="0" smtClean="0">
              <a:solidFill>
                <a:srgbClr val="003366"/>
              </a:solidFill>
              <a:latin typeface="Arial" panose="020B0604020202020204" pitchFamily="34" charset="0"/>
              <a:cs typeface="Arial" panose="020B0604020202020204" pitchFamily="34" charset="0"/>
            </a:endParaRPr>
          </a:p>
          <a:p>
            <a:pPr>
              <a:spcBef>
                <a:spcPts val="0"/>
              </a:spcBef>
            </a:pPr>
            <a:r>
              <a:rPr lang="en-US" sz="1800" dirty="0" smtClean="0">
                <a:solidFill>
                  <a:srgbClr val="003366"/>
                </a:solidFill>
                <a:latin typeface="Arial" panose="020B0604020202020204" pitchFamily="34" charset="0"/>
                <a:cs typeface="Arial" panose="020B0604020202020204" pitchFamily="34" charset="0"/>
              </a:rPr>
              <a:t>www.netwellcasal.org	                           @proact2020</a:t>
            </a:r>
          </a:p>
          <a:p>
            <a:pPr>
              <a:spcBef>
                <a:spcPts val="0"/>
              </a:spcBef>
            </a:pPr>
            <a:endParaRPr lang="en-US" sz="1800" dirty="0" smtClean="0">
              <a:latin typeface="Arial" panose="020B0604020202020204" pitchFamily="34" charset="0"/>
              <a:cs typeface="Arial" panose="020B0604020202020204" pitchFamily="34" charset="0"/>
            </a:endParaRPr>
          </a:p>
          <a:p>
            <a:pPr>
              <a:spcBef>
                <a:spcPts val="0"/>
              </a:spcBef>
            </a:pPr>
            <a:endParaRPr lang="en-IE" sz="1800" dirty="0" smtClean="0">
              <a:latin typeface="Arial" panose="020B0604020202020204" pitchFamily="34" charset="0"/>
              <a:cs typeface="Arial" panose="020B0604020202020204" pitchFamily="34" charset="0"/>
            </a:endParaRPr>
          </a:p>
          <a:p>
            <a:endParaRPr lang="en-GB" sz="1800" dirty="0" smtClean="0">
              <a:latin typeface="Arial" panose="020B0604020202020204" pitchFamily="34" charset="0"/>
              <a:cs typeface="Arial" panose="020B0604020202020204" pitchFamily="34" charset="0"/>
            </a:endParaRPr>
          </a:p>
          <a:p>
            <a:endParaRPr lang="en-GB" sz="1800" dirty="0" smtClean="0">
              <a:latin typeface="Arial" panose="020B0604020202020204" pitchFamily="34" charset="0"/>
              <a:cs typeface="Arial" panose="020B0604020202020204" pitchFamily="34" charset="0"/>
            </a:endParaRPr>
          </a:p>
          <a:p>
            <a:endParaRPr lang="en-GB" sz="1800" dirty="0">
              <a:latin typeface="Arial" panose="020B0604020202020204" pitchFamily="34" charset="0"/>
              <a:cs typeface="Arial" panose="020B0604020202020204" pitchFamily="34" charset="0"/>
            </a:endParaRPr>
          </a:p>
          <a:p>
            <a:endParaRPr lang="en-US" sz="1800" dirty="0"/>
          </a:p>
          <a:p>
            <a:endParaRPr lang="en-US" dirty="0"/>
          </a:p>
        </p:txBody>
      </p:sp>
      <p:sp>
        <p:nvSpPr>
          <p:cNvPr id="433" name="Text Placeholder 432"/>
          <p:cNvSpPr>
            <a:spLocks noGrp="1"/>
          </p:cNvSpPr>
          <p:nvPr>
            <p:ph type="body" sz="quarter" idx="150"/>
          </p:nvPr>
        </p:nvSpPr>
        <p:spPr>
          <a:xfrm>
            <a:off x="3906520" y="1276857"/>
            <a:ext cx="21447761" cy="453947"/>
          </a:xfrm>
        </p:spPr>
        <p:txBody>
          <a:bodyPr>
            <a:noAutofit/>
          </a:bodyPr>
          <a:lstStyle/>
          <a:p>
            <a:r>
              <a:rPr lang="en-GB" altLang="en-US" sz="2400" dirty="0" smtClean="0">
                <a:solidFill>
                  <a:srgbClr val="003366"/>
                </a:solidFill>
                <a:latin typeface="Arial" panose="020B0604020202020204" pitchFamily="34" charset="0"/>
              </a:rPr>
              <a:t>Patricia </a:t>
            </a:r>
            <a:r>
              <a:rPr lang="en-GB" altLang="en-US" sz="2400" dirty="0">
                <a:solidFill>
                  <a:srgbClr val="003366"/>
                </a:solidFill>
                <a:latin typeface="Arial" panose="020B0604020202020204" pitchFamily="34" charset="0"/>
              </a:rPr>
              <a:t>Sheridan*, </a:t>
            </a:r>
            <a:r>
              <a:rPr lang="en-GB" altLang="en-US" sz="2400" dirty="0" smtClean="0">
                <a:solidFill>
                  <a:srgbClr val="003366"/>
                </a:solidFill>
                <a:latin typeface="Arial" panose="020B0604020202020204" pitchFamily="34" charset="0"/>
              </a:rPr>
              <a:t>Julie </a:t>
            </a:r>
            <a:r>
              <a:rPr lang="en-GB" altLang="en-US" sz="2400" dirty="0">
                <a:solidFill>
                  <a:srgbClr val="003366"/>
                </a:solidFill>
                <a:latin typeface="Arial" panose="020B0604020202020204" pitchFamily="34" charset="0"/>
              </a:rPr>
              <a:t>Doyle*, </a:t>
            </a:r>
            <a:r>
              <a:rPr lang="en-GB" altLang="en-US" sz="2400" dirty="0" smtClean="0">
                <a:solidFill>
                  <a:srgbClr val="003366"/>
                </a:solidFill>
                <a:latin typeface="Arial" panose="020B0604020202020204" pitchFamily="34" charset="0"/>
              </a:rPr>
              <a:t>Suzanne </a:t>
            </a:r>
            <a:r>
              <a:rPr lang="en-GB" altLang="en-US" sz="2400" dirty="0">
                <a:solidFill>
                  <a:srgbClr val="003366"/>
                </a:solidFill>
                <a:latin typeface="Arial" panose="020B0604020202020204" pitchFamily="34" charset="0"/>
              </a:rPr>
              <a:t>Smith</a:t>
            </a:r>
            <a:r>
              <a:rPr lang="en-GB" altLang="en-US" sz="2400" dirty="0" smtClean="0">
                <a:solidFill>
                  <a:srgbClr val="003366"/>
                </a:solidFill>
                <a:latin typeface="Arial" panose="020B0604020202020204" pitchFamily="34" charset="0"/>
              </a:rPr>
              <a:t>*, Cora van </a:t>
            </a:r>
            <a:r>
              <a:rPr lang="en-GB" altLang="en-US" sz="2400" dirty="0" err="1" smtClean="0">
                <a:solidFill>
                  <a:srgbClr val="003366"/>
                </a:solidFill>
                <a:latin typeface="Arial" panose="020B0604020202020204" pitchFamily="34" charset="0"/>
              </a:rPr>
              <a:t>Leeuwen</a:t>
            </a:r>
            <a:r>
              <a:rPr lang="en-GB" altLang="en-US" sz="2400" dirty="0" smtClean="0">
                <a:solidFill>
                  <a:srgbClr val="003366"/>
                </a:solidFill>
                <a:latin typeface="Arial" panose="020B0604020202020204" pitchFamily="34" charset="0"/>
              </a:rPr>
              <a:t>^, </a:t>
            </a:r>
            <a:r>
              <a:rPr lang="en-GB" altLang="en-US" sz="2400" dirty="0" err="1" smtClean="0">
                <a:solidFill>
                  <a:srgbClr val="003366"/>
                </a:solidFill>
                <a:latin typeface="Arial" panose="020B0604020202020204" pitchFamily="34" charset="0"/>
              </a:rPr>
              <a:t>Myriam</a:t>
            </a:r>
            <a:r>
              <a:rPr lang="en-GB" altLang="en-US" sz="2400" dirty="0" smtClean="0">
                <a:solidFill>
                  <a:srgbClr val="003366"/>
                </a:solidFill>
                <a:latin typeface="Arial" panose="020B0604020202020204" pitchFamily="34" charset="0"/>
              </a:rPr>
              <a:t> </a:t>
            </a:r>
            <a:r>
              <a:rPr lang="en-GB" altLang="en-US" sz="2400" dirty="0" err="1" smtClean="0">
                <a:solidFill>
                  <a:srgbClr val="003366"/>
                </a:solidFill>
                <a:latin typeface="Arial" panose="020B0604020202020204" pitchFamily="34" charset="0"/>
              </a:rPr>
              <a:t>Sillevis</a:t>
            </a:r>
            <a:r>
              <a:rPr lang="en-GB" altLang="en-US" sz="2400" dirty="0" smtClean="0">
                <a:solidFill>
                  <a:srgbClr val="003366"/>
                </a:solidFill>
                <a:latin typeface="Arial" panose="020B0604020202020204" pitchFamily="34" charset="0"/>
              </a:rPr>
              <a:t> </a:t>
            </a:r>
            <a:r>
              <a:rPr lang="en-GB" altLang="en-US" sz="2400" dirty="0" err="1" smtClean="0">
                <a:solidFill>
                  <a:srgbClr val="003366"/>
                </a:solidFill>
                <a:latin typeface="Arial" panose="020B0604020202020204" pitchFamily="34" charset="0"/>
              </a:rPr>
              <a:t>Smitt</a:t>
            </a:r>
            <a:r>
              <a:rPr lang="en-GB" altLang="en-US" sz="2400" dirty="0" smtClean="0">
                <a:solidFill>
                  <a:srgbClr val="003366"/>
                </a:solidFill>
                <a:latin typeface="Arial" panose="020B0604020202020204" pitchFamily="34" charset="0"/>
              </a:rPr>
              <a:t>^, An Jacobs^, John </a:t>
            </a:r>
            <a:r>
              <a:rPr lang="en-GB" altLang="en-US" sz="2400" dirty="0" err="1">
                <a:solidFill>
                  <a:srgbClr val="003366"/>
                </a:solidFill>
                <a:latin typeface="Arial" panose="020B0604020202020204" pitchFamily="34" charset="0"/>
              </a:rPr>
              <a:t>Dinsmore</a:t>
            </a:r>
            <a:r>
              <a:rPr lang="en-GB" altLang="en-US" sz="2400" dirty="0">
                <a:solidFill>
                  <a:srgbClr val="003366"/>
                </a:solidFill>
                <a:latin typeface="Arial" panose="020B0604020202020204" pitchFamily="34" charset="0"/>
              </a:rPr>
              <a:t>**</a:t>
            </a:r>
          </a:p>
        </p:txBody>
      </p:sp>
      <p:sp>
        <p:nvSpPr>
          <p:cNvPr id="434" name="Text Placeholder 433"/>
          <p:cNvSpPr>
            <a:spLocks noGrp="1"/>
          </p:cNvSpPr>
          <p:nvPr>
            <p:ph type="body" sz="quarter" idx="184"/>
          </p:nvPr>
        </p:nvSpPr>
        <p:spPr>
          <a:xfrm>
            <a:off x="5888346" y="1737992"/>
            <a:ext cx="18360187" cy="911199"/>
          </a:xfrm>
        </p:spPr>
        <p:txBody>
          <a:bodyPr>
            <a:normAutofit fontScale="70000" lnSpcReduction="20000"/>
          </a:bodyPr>
          <a:lstStyle/>
          <a:p>
            <a:r>
              <a:rPr lang="en-GB" altLang="en-US" sz="2600" dirty="0" smtClean="0">
                <a:solidFill>
                  <a:srgbClr val="003366"/>
                </a:solidFill>
                <a:latin typeface="Arial" panose="020B0604020202020204" pitchFamily="34" charset="0"/>
              </a:rPr>
              <a:t>*NetwellCASALA, </a:t>
            </a:r>
            <a:r>
              <a:rPr lang="en-GB" altLang="en-US" sz="2600" dirty="0">
                <a:solidFill>
                  <a:srgbClr val="003366"/>
                </a:solidFill>
                <a:latin typeface="Arial" panose="020B0604020202020204" pitchFamily="34" charset="0"/>
              </a:rPr>
              <a:t>Dundalk Institute of </a:t>
            </a:r>
            <a:r>
              <a:rPr lang="en-GB" altLang="en-US" sz="2600" dirty="0" smtClean="0">
                <a:solidFill>
                  <a:srgbClr val="003366"/>
                </a:solidFill>
                <a:latin typeface="Arial" panose="020B0604020202020204" pitchFamily="34" charset="0"/>
              </a:rPr>
              <a:t>Technology</a:t>
            </a:r>
          </a:p>
          <a:p>
            <a:r>
              <a:rPr lang="en-GB" altLang="en-US" sz="2600" dirty="0" smtClean="0">
                <a:solidFill>
                  <a:srgbClr val="003366"/>
                </a:solidFill>
                <a:latin typeface="Arial" panose="020B0604020202020204" pitchFamily="34" charset="0"/>
              </a:rPr>
              <a:t>^</a:t>
            </a:r>
            <a:r>
              <a:rPr lang="en-GB" altLang="en-US" sz="2600" dirty="0" err="1" smtClean="0">
                <a:solidFill>
                  <a:srgbClr val="003366"/>
                </a:solidFill>
                <a:latin typeface="Arial" panose="020B0604020202020204" pitchFamily="34" charset="0"/>
              </a:rPr>
              <a:t>imec</a:t>
            </a:r>
            <a:r>
              <a:rPr lang="en-GB" altLang="en-US" sz="2600" dirty="0" smtClean="0">
                <a:solidFill>
                  <a:srgbClr val="003366"/>
                </a:solidFill>
                <a:latin typeface="Arial" panose="020B0604020202020204" pitchFamily="34" charset="0"/>
              </a:rPr>
              <a:t>-SMIT, </a:t>
            </a:r>
            <a:r>
              <a:rPr lang="en-GB" altLang="en-US" sz="2600" dirty="0" err="1" smtClean="0">
                <a:solidFill>
                  <a:srgbClr val="003366"/>
                </a:solidFill>
                <a:latin typeface="Arial" panose="020B0604020202020204" pitchFamily="34" charset="0"/>
              </a:rPr>
              <a:t>Vrije</a:t>
            </a:r>
            <a:r>
              <a:rPr lang="en-GB" altLang="en-US" sz="2600" dirty="0" smtClean="0">
                <a:solidFill>
                  <a:srgbClr val="003366"/>
                </a:solidFill>
                <a:latin typeface="Arial" panose="020B0604020202020204" pitchFamily="34" charset="0"/>
              </a:rPr>
              <a:t> </a:t>
            </a:r>
            <a:r>
              <a:rPr lang="en-GB" altLang="en-US" sz="2600" dirty="0" err="1" smtClean="0">
                <a:solidFill>
                  <a:srgbClr val="003366"/>
                </a:solidFill>
                <a:latin typeface="Arial" panose="020B0604020202020204" pitchFamily="34" charset="0"/>
              </a:rPr>
              <a:t>Universiteit</a:t>
            </a:r>
            <a:r>
              <a:rPr lang="en-GB" altLang="en-US" sz="2600" dirty="0" smtClean="0">
                <a:solidFill>
                  <a:srgbClr val="003366"/>
                </a:solidFill>
                <a:latin typeface="Arial" panose="020B0604020202020204" pitchFamily="34" charset="0"/>
              </a:rPr>
              <a:t>, Brussels</a:t>
            </a:r>
            <a:endParaRPr lang="en-GB" altLang="en-US" sz="2600" dirty="0">
              <a:solidFill>
                <a:srgbClr val="003366"/>
              </a:solidFill>
              <a:latin typeface="Arial" panose="020B0604020202020204" pitchFamily="34" charset="0"/>
            </a:endParaRPr>
          </a:p>
          <a:p>
            <a:r>
              <a:rPr lang="en-GB" altLang="en-US" sz="2600" dirty="0">
                <a:solidFill>
                  <a:srgbClr val="003366"/>
                </a:solidFill>
                <a:latin typeface="Arial" panose="020B0604020202020204" pitchFamily="34" charset="0"/>
              </a:rPr>
              <a:t>**Trinity Centre for Practice </a:t>
            </a:r>
            <a:r>
              <a:rPr lang="en-GB" altLang="en-US" sz="2600" dirty="0" smtClean="0">
                <a:solidFill>
                  <a:srgbClr val="003366"/>
                </a:solidFill>
                <a:latin typeface="Arial" panose="020B0604020202020204" pitchFamily="34" charset="0"/>
              </a:rPr>
              <a:t>&amp; </a:t>
            </a:r>
            <a:r>
              <a:rPr lang="en-GB" altLang="en-US" sz="2600" dirty="0">
                <a:solidFill>
                  <a:srgbClr val="003366"/>
                </a:solidFill>
                <a:latin typeface="Arial" panose="020B0604020202020204" pitchFamily="34" charset="0"/>
              </a:rPr>
              <a:t>Healthcare Innovation, Trinity College </a:t>
            </a:r>
            <a:r>
              <a:rPr lang="en-GB" altLang="en-US" sz="2600" dirty="0" smtClean="0">
                <a:solidFill>
                  <a:srgbClr val="003366"/>
                </a:solidFill>
                <a:latin typeface="Arial" panose="020B0604020202020204" pitchFamily="34" charset="0"/>
              </a:rPr>
              <a:t>Dublin</a:t>
            </a:r>
          </a:p>
          <a:p>
            <a:endParaRPr lang="en-US" dirty="0"/>
          </a:p>
        </p:txBody>
      </p:sp>
      <p:sp>
        <p:nvSpPr>
          <p:cNvPr id="435" name="Text Placeholder 434"/>
          <p:cNvSpPr>
            <a:spLocks noGrp="1"/>
          </p:cNvSpPr>
          <p:nvPr>
            <p:ph type="body" sz="quarter" idx="185"/>
          </p:nvPr>
        </p:nvSpPr>
        <p:spPr>
          <a:xfrm>
            <a:off x="3906520" y="141855"/>
            <a:ext cx="21744806" cy="1127814"/>
          </a:xfrm>
        </p:spPr>
        <p:txBody>
          <a:bodyPr>
            <a:noAutofit/>
          </a:bodyPr>
          <a:lstStyle/>
          <a:p>
            <a:r>
              <a:rPr lang="en-IE" sz="3600" dirty="0">
                <a:solidFill>
                  <a:srgbClr val="003366"/>
                </a:solidFill>
                <a:latin typeface="Arial" panose="020B0604020202020204" pitchFamily="34" charset="0"/>
                <a:cs typeface="Arial" panose="020B0604020202020204" pitchFamily="34" charset="0"/>
              </a:rPr>
              <a:t>The Role of </a:t>
            </a:r>
            <a:r>
              <a:rPr lang="en-IE" sz="3600" dirty="0" smtClean="0">
                <a:solidFill>
                  <a:srgbClr val="003366"/>
                </a:solidFill>
                <a:latin typeface="Arial" panose="020B0604020202020204" pitchFamily="34" charset="0"/>
                <a:cs typeface="Arial" panose="020B0604020202020204" pitchFamily="34" charset="0"/>
              </a:rPr>
              <a:t>Telephone Triage Nurses in </a:t>
            </a:r>
            <a:r>
              <a:rPr lang="en-IE" sz="3600" dirty="0">
                <a:solidFill>
                  <a:srgbClr val="003366"/>
                </a:solidFill>
                <a:latin typeface="Arial" panose="020B0604020202020204" pitchFamily="34" charset="0"/>
                <a:cs typeface="Arial" panose="020B0604020202020204" pitchFamily="34" charset="0"/>
              </a:rPr>
              <a:t>Supporting Older Adults with Multimorbidities in Ireland and Belgium to Self-Manage using Digital </a:t>
            </a:r>
            <a:r>
              <a:rPr lang="en-IE" sz="3600" dirty="0" smtClean="0">
                <a:solidFill>
                  <a:srgbClr val="003366"/>
                </a:solidFill>
                <a:latin typeface="Arial" panose="020B0604020202020204" pitchFamily="34" charset="0"/>
                <a:cs typeface="Arial" panose="020B0604020202020204" pitchFamily="34" charset="0"/>
              </a:rPr>
              <a:t>Technology</a:t>
            </a:r>
            <a:endParaRPr lang="en-IE" altLang="en-US" sz="3600" dirty="0">
              <a:solidFill>
                <a:srgbClr val="003366"/>
              </a:solidFill>
              <a:latin typeface="Arial" panose="020B0604020202020204" pitchFamily="34" charset="0"/>
              <a:cs typeface="Arial" panose="020B0604020202020204" pitchFamily="34" charset="0"/>
            </a:endParaRPr>
          </a:p>
        </p:txBody>
      </p:sp>
      <p:pic>
        <p:nvPicPr>
          <p:cNvPr id="2" name="Picture 1"/>
          <p:cNvPicPr>
            <a:picLocks noChangeAspect="1"/>
          </p:cNvPicPr>
          <p:nvPr/>
        </p:nvPicPr>
        <p:blipFill>
          <a:blip r:embed="rId3"/>
          <a:stretch>
            <a:fillRect/>
          </a:stretch>
        </p:blipFill>
        <p:spPr>
          <a:xfrm>
            <a:off x="22402319" y="6191250"/>
            <a:ext cx="6257416" cy="2542741"/>
          </a:xfrm>
          <a:prstGeom prst="rect">
            <a:avLst/>
          </a:prstGeom>
        </p:spPr>
      </p:pic>
      <p:pic>
        <p:nvPicPr>
          <p:cNvPr id="20" name="Picture 19"/>
          <p:cNvPicPr>
            <a:picLocks noChangeAspect="1"/>
          </p:cNvPicPr>
          <p:nvPr/>
        </p:nvPicPr>
        <p:blipFill>
          <a:blip r:embed="rId4"/>
          <a:stretch>
            <a:fillRect/>
          </a:stretch>
        </p:blipFill>
        <p:spPr>
          <a:xfrm flipH="1">
            <a:off x="22402319" y="8945646"/>
            <a:ext cx="6257416" cy="3005946"/>
          </a:xfrm>
          <a:prstGeom prst="rect">
            <a:avLst/>
          </a:prstGeom>
        </p:spPr>
      </p:pic>
      <p:pic>
        <p:nvPicPr>
          <p:cNvPr id="23" name="Picture 4"/>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884697" y="723898"/>
            <a:ext cx="2548356" cy="1081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a:picLocks noChangeAspect="1"/>
          </p:cNvPicPr>
          <p:nvPr/>
        </p:nvPicPr>
        <p:blipFill>
          <a:blip r:embed="rId6"/>
          <a:stretch>
            <a:fillRect/>
          </a:stretch>
        </p:blipFill>
        <p:spPr>
          <a:xfrm>
            <a:off x="594810" y="723899"/>
            <a:ext cx="2235958" cy="1006905"/>
          </a:xfrm>
          <a:prstGeom prst="rect">
            <a:avLst/>
          </a:prstGeom>
        </p:spPr>
      </p:pic>
      <p:pic>
        <p:nvPicPr>
          <p:cNvPr id="7" name="Picture 6"/>
          <p:cNvPicPr>
            <a:picLocks noChangeAspect="1"/>
          </p:cNvPicPr>
          <p:nvPr/>
        </p:nvPicPr>
        <p:blipFill>
          <a:blip r:embed="rId7"/>
          <a:stretch>
            <a:fillRect/>
          </a:stretch>
        </p:blipFill>
        <p:spPr>
          <a:xfrm>
            <a:off x="25150052" y="232386"/>
            <a:ext cx="3713913" cy="1588306"/>
          </a:xfrm>
          <a:prstGeom prst="rect">
            <a:avLst/>
          </a:prstGeom>
        </p:spPr>
      </p:pic>
      <p:pic>
        <p:nvPicPr>
          <p:cNvPr id="10" name="Picture 9"/>
          <p:cNvPicPr>
            <a:picLocks noChangeAspect="1"/>
          </p:cNvPicPr>
          <p:nvPr/>
        </p:nvPicPr>
        <p:blipFill>
          <a:blip r:embed="rId8"/>
          <a:stretch>
            <a:fillRect/>
          </a:stretch>
        </p:blipFill>
        <p:spPr>
          <a:xfrm>
            <a:off x="25354281" y="1805285"/>
            <a:ext cx="3305455" cy="596279"/>
          </a:xfrm>
          <a:prstGeom prst="rect">
            <a:avLst/>
          </a:prstGeom>
          <a:noFill/>
        </p:spPr>
      </p:pic>
      <p:pic>
        <p:nvPicPr>
          <p:cNvPr id="13" name="Picture 12"/>
          <p:cNvPicPr>
            <a:picLocks noChangeAspect="1"/>
          </p:cNvPicPr>
          <p:nvPr/>
        </p:nvPicPr>
        <p:blipFill>
          <a:blip r:embed="rId9"/>
          <a:stretch>
            <a:fillRect/>
          </a:stretch>
        </p:blipFill>
        <p:spPr>
          <a:xfrm>
            <a:off x="7916198" y="6191251"/>
            <a:ext cx="13621943" cy="5760342"/>
          </a:xfrm>
          <a:prstGeom prst="rect">
            <a:avLst/>
          </a:prstGeom>
          <a:noFill/>
        </p:spPr>
      </p:pic>
      <p:pic>
        <p:nvPicPr>
          <p:cNvPr id="14" name="Picture 13"/>
          <p:cNvPicPr>
            <a:picLocks noChangeAspect="1"/>
          </p:cNvPicPr>
          <p:nvPr/>
        </p:nvPicPr>
        <p:blipFill>
          <a:blip r:embed="rId10"/>
          <a:stretch>
            <a:fillRect/>
          </a:stretch>
        </p:blipFill>
        <p:spPr>
          <a:xfrm>
            <a:off x="22504862" y="14793299"/>
            <a:ext cx="6231445" cy="1353442"/>
          </a:xfrm>
          <a:prstGeom prst="rect">
            <a:avLst/>
          </a:prstGeom>
        </p:spPr>
      </p:pic>
      <p:pic>
        <p:nvPicPr>
          <p:cNvPr id="22" name="Picture 21"/>
          <p:cNvPicPr>
            <a:picLocks noChangeAspect="1"/>
          </p:cNvPicPr>
          <p:nvPr/>
        </p:nvPicPr>
        <p:blipFill>
          <a:blip r:embed="rId11"/>
          <a:stretch>
            <a:fillRect/>
          </a:stretch>
        </p:blipFill>
        <p:spPr>
          <a:xfrm>
            <a:off x="25953412" y="13910964"/>
            <a:ext cx="537996" cy="517672"/>
          </a:xfrm>
          <a:prstGeom prst="rect">
            <a:avLst/>
          </a:prstGeom>
        </p:spPr>
      </p:pic>
      <p:pic>
        <p:nvPicPr>
          <p:cNvPr id="26" name="Picture 25"/>
          <p:cNvPicPr>
            <a:picLocks noChangeAspect="1"/>
          </p:cNvPicPr>
          <p:nvPr/>
        </p:nvPicPr>
        <p:blipFill>
          <a:blip r:embed="rId12"/>
          <a:stretch>
            <a:fillRect/>
          </a:stretch>
        </p:blipFill>
        <p:spPr>
          <a:xfrm>
            <a:off x="747935" y="1820692"/>
            <a:ext cx="2052837" cy="801405"/>
          </a:xfrm>
          <a:prstGeom prst="rect">
            <a:avLst/>
          </a:prstGeom>
        </p:spPr>
      </p:pic>
      <p:pic>
        <p:nvPicPr>
          <p:cNvPr id="4" name="Picture 3"/>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214159" y="9588423"/>
            <a:ext cx="3724275" cy="3048000"/>
          </a:xfrm>
          <a:prstGeom prst="rect">
            <a:avLst/>
          </a:prstGeom>
        </p:spPr>
      </p:pic>
    </p:spTree>
    <p:extLst>
      <p:ext uri="{BB962C8B-B14F-4D97-AF65-F5344CB8AC3E}">
        <p14:creationId xmlns:p14="http://schemas.microsoft.com/office/powerpoint/2010/main" val="3417310049"/>
      </p:ext>
    </p:extLst>
  </p:cSld>
  <p:clrMapOvr>
    <a:masterClrMapping/>
  </p:clrMapOvr>
  <p:timing>
    <p:tnLst>
      <p:par>
        <p:cTn id="1" dur="indefinite" restart="never" nodeType="tmRoot"/>
      </p:par>
    </p:tnLst>
  </p:timing>
</p:sld>
</file>

<file path=ppt/theme/theme1.xml><?xml version="1.0" encoding="utf-8"?>
<a:theme xmlns:a="http://schemas.openxmlformats.org/drawingml/2006/main" name="PosterPresentations.com-36x60-Template-V3">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1400" dirty="0">
            <a:latin typeface="Times New Roman" panose="02020603050405020304" pitchFamily="18" charset="0"/>
            <a:cs typeface="Times New Roman" panose="02020603050405020304" pitchFamily="18" charset="0"/>
          </a:defRPr>
        </a:defPPr>
      </a:lstStyle>
    </a:txDef>
  </a:objectDefaults>
  <a:extraClrSchemeLst/>
</a:theme>
</file>

<file path=ppt/theme/theme2.xml><?xml version="1.0" encoding="utf-8"?>
<a:theme xmlns:a="http://schemas.openxmlformats.org/drawingml/2006/main" name="Without Quick Guides">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1400" dirty="0">
            <a:latin typeface="Times New Roman" panose="02020603050405020304" pitchFamily="18" charset="0"/>
            <a:cs typeface="Times New Roman" panose="02020603050405020304" pitchFamily="18" charset="0"/>
          </a:defRPr>
        </a:defPPr>
      </a:lstStyle>
    </a:txDef>
  </a:objectDefaults>
  <a:extraClrSchemeLst/>
</a:theme>
</file>

<file path=ppt/theme/theme3.xml><?xml version="1.0" encoding="utf-8"?>
<a:theme xmlns:a="http://schemas.openxmlformats.org/drawingml/2006/main" name="1_Classic 3 Columns">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1400" dirty="0">
            <a:latin typeface="Times New Roman" panose="02020603050405020304" pitchFamily="18" charset="0"/>
            <a:cs typeface="Times New Roman" panose="02020603050405020304" pitchFamily="18" charset="0"/>
          </a:defRPr>
        </a:defPPr>
      </a:lstStyle>
    </a:txDef>
  </a:objectDefaults>
  <a:extraClrSchemeLst/>
</a:theme>
</file>

<file path=ppt/theme/theme4.xml><?xml version="1.0" encoding="utf-8"?>
<a:theme xmlns:a="http://schemas.openxmlformats.org/drawingml/2006/main" name="Classic - Wide Center">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1400" dirty="0">
            <a:latin typeface="Times New Roman" panose="02020603050405020304" pitchFamily="18" charset="0"/>
            <a:cs typeface="Times New Roman" panose="02020603050405020304" pitchFamily="18" charset="0"/>
          </a:defRPr>
        </a:defPPr>
      </a:lstStyle>
    </a:tx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95E31B6112CD3439F31A1125C42F5E9" ma:contentTypeVersion="10" ma:contentTypeDescription="Create a new document." ma:contentTypeScope="" ma:versionID="318daf7285d6f39e03b79782ef0379b5">
  <xsd:schema xmlns:xsd="http://www.w3.org/2001/XMLSchema" xmlns:xs="http://www.w3.org/2001/XMLSchema" xmlns:p="http://schemas.microsoft.com/office/2006/metadata/properties" xmlns:ns3="862ad6d9-7270-4eba-80ba-265e35d59507" targetNamespace="http://schemas.microsoft.com/office/2006/metadata/properties" ma:root="true" ma:fieldsID="353d019e61bb9cf0687390dd92ace194" ns3:_="">
    <xsd:import namespace="862ad6d9-7270-4eba-80ba-265e35d59507"/>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AutoKeyPoints" minOccurs="0"/>
                <xsd:element ref="ns3:MediaServiceKeyPoints"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62ad6d9-7270-4eba-80ba-265e35d5950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08466236-0849-4E4D-9520-B3ECE17AE34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62ad6d9-7270-4eba-80ba-265e35d5950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0585CA5-78E4-47A9-B140-6CCDD409031F}">
  <ds:schemaRefs>
    <ds:schemaRef ds:uri="http://schemas.microsoft.com/sharepoint/v3/contenttype/forms"/>
  </ds:schemaRefs>
</ds:datastoreItem>
</file>

<file path=customXml/itemProps3.xml><?xml version="1.0" encoding="utf-8"?>
<ds:datastoreItem xmlns:ds="http://schemas.openxmlformats.org/officeDocument/2006/customXml" ds:itemID="{33B0717E-1FC2-4A2D-9332-6DA4C6FE1875}">
  <ds:schemaRefs>
    <ds:schemaRef ds:uri="http://purl.org/dc/dcmitype/"/>
    <ds:schemaRef ds:uri="http://schemas.microsoft.com/office/infopath/2007/PartnerControls"/>
    <ds:schemaRef ds:uri="http://purl.org/dc/elements/1.1/"/>
    <ds:schemaRef ds:uri="http://schemas.microsoft.com/office/2006/documentManagement/types"/>
    <ds:schemaRef ds:uri="http://purl.org/dc/terms/"/>
    <ds:schemaRef ds:uri="http://schemas.openxmlformats.org/package/2006/metadata/core-properties"/>
    <ds:schemaRef ds:uri="862ad6d9-7270-4eba-80ba-265e35d59507"/>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PosterPresentations.com-36x60-Template-V3</Template>
  <TotalTime>1461</TotalTime>
  <Words>682</Words>
  <Application>Microsoft Office PowerPoint</Application>
  <PresentationFormat>Custom</PresentationFormat>
  <Paragraphs>37</Paragraphs>
  <Slides>1</Slides>
  <Notes>1</Notes>
  <HiddenSlides>0</HiddenSlides>
  <MMClips>0</MMClips>
  <ScaleCrop>false</ScaleCrop>
  <HeadingPairs>
    <vt:vector size="6" baseType="variant">
      <vt:variant>
        <vt:lpstr>Fonts Used</vt:lpstr>
      </vt:variant>
      <vt:variant>
        <vt:i4>6</vt:i4>
      </vt:variant>
      <vt:variant>
        <vt:lpstr>Theme</vt:lpstr>
      </vt:variant>
      <vt:variant>
        <vt:i4>4</vt:i4>
      </vt:variant>
      <vt:variant>
        <vt:lpstr>Slide Titles</vt:lpstr>
      </vt:variant>
      <vt:variant>
        <vt:i4>1</vt:i4>
      </vt:variant>
    </vt:vector>
  </HeadingPairs>
  <TitlesOfParts>
    <vt:vector size="11" baseType="lpstr">
      <vt:lpstr>Arial</vt:lpstr>
      <vt:lpstr>Arial Black</vt:lpstr>
      <vt:lpstr>Calibri</vt:lpstr>
      <vt:lpstr>Times New Roman</vt:lpstr>
      <vt:lpstr>Trebuchet MS</vt:lpstr>
      <vt:lpstr>Wingdings</vt:lpstr>
      <vt:lpstr>PosterPresentations.com-36x60-Template-V3</vt:lpstr>
      <vt:lpstr>Without Quick Guides</vt:lpstr>
      <vt:lpstr>1_Classic 3 Columns</vt:lpstr>
      <vt:lpstr>Classic - Wide Center</vt:lpstr>
      <vt:lpstr>PowerPoint Presentation</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CanterburyMedia</dc:creator>
  <cp:lastModifiedBy>Patricia Sheridan</cp:lastModifiedBy>
  <cp:revision>118</cp:revision>
  <dcterms:created xsi:type="dcterms:W3CDTF">2012-02-06T18:46:22Z</dcterms:created>
  <dcterms:modified xsi:type="dcterms:W3CDTF">2020-11-25T10:42:53Z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0x010100C95E31B6112CD3439F31A1125C42F5E9</vt:lpwstr>
  </property>
</Properties>
</file>